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4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5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31" r:id="rId1"/>
    <p:sldMasterId id="2147483957" r:id="rId2"/>
    <p:sldMasterId id="2147483959" r:id="rId3"/>
    <p:sldMasterId id="2147484014" r:id="rId4"/>
    <p:sldMasterId id="2147484286" r:id="rId5"/>
    <p:sldMasterId id="2147484518" r:id="rId6"/>
  </p:sldMasterIdLst>
  <p:notesMasterIdLst>
    <p:notesMasterId r:id="rId20"/>
  </p:notesMasterIdLst>
  <p:sldIdLst>
    <p:sldId id="590" r:id="rId7"/>
    <p:sldId id="511" r:id="rId8"/>
    <p:sldId id="512" r:id="rId9"/>
    <p:sldId id="513" r:id="rId10"/>
    <p:sldId id="514" r:id="rId11"/>
    <p:sldId id="515" r:id="rId12"/>
    <p:sldId id="516" r:id="rId13"/>
    <p:sldId id="517" r:id="rId14"/>
    <p:sldId id="518" r:id="rId15"/>
    <p:sldId id="519" r:id="rId16"/>
    <p:sldId id="520" r:id="rId17"/>
    <p:sldId id="521" r:id="rId18"/>
    <p:sldId id="522" r:id="rId19"/>
  </p:sldIdLst>
  <p:sldSz cx="12192000" cy="6858000"/>
  <p:notesSz cx="6858000" cy="9144000"/>
  <p:defaultTextStyle>
    <a:defPPr>
      <a:defRPr lang="en-US"/>
    </a:defPPr>
    <a:lvl1pPr marL="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87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425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85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59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274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647" algn="l" defTabSz="913425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582"/>
    <p:restoredTop sz="93581"/>
  </p:normalViewPr>
  <p:slideViewPr>
    <p:cSldViewPr snapToGrid="0" snapToObjects="1">
      <p:cViewPr>
        <p:scale>
          <a:sx n="61" d="100"/>
          <a:sy n="61" d="100"/>
        </p:scale>
        <p:origin x="-1038" y="-3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31" Type="http://schemas.microsoft.com/office/2015/10/relationships/revisionInfo" Target="revisionInfo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E49F9D-28C8-467A-B7FD-93CFC398F0D4}" type="datetimeFigureOut">
              <a:rPr lang="zh-HK" altLang="en-US" smtClean="0"/>
              <a:t>8/11/2017</a:t>
            </a:fld>
            <a:endParaRPr lang="zh-HK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55282E-166C-431E-A38E-30C09F5862D6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70463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87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425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138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85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59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274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960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647" algn="l" defTabSz="91342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1462A-E0C2-41A0-AF99-9A5DA2997AA5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47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91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14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HK113MMF	Motives Mineral Dual Foundation </a:t>
            </a:r>
            <a:r>
              <a:rPr lang="zh-TW" altLang="en-US" dirty="0" smtClean="0"/>
              <a:t>無瑕美肌兩用粉餅 </a:t>
            </a:r>
            <a:r>
              <a:rPr lang="en-US" altLang="zh-TW" dirty="0" smtClean="0"/>
              <a:t>- </a:t>
            </a:r>
            <a:r>
              <a:rPr lang="en-US" dirty="0" smtClean="0"/>
              <a:t>Fair Neutral	$265.00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HK113MMF	Motives Mineral Dual Foundation </a:t>
            </a:r>
            <a:r>
              <a:rPr lang="zh-TW" altLang="en-US" dirty="0" smtClean="0"/>
              <a:t>無瑕美肌兩用粉餅 </a:t>
            </a:r>
            <a:r>
              <a:rPr lang="en-US" altLang="zh-TW" dirty="0" smtClean="0"/>
              <a:t>- </a:t>
            </a:r>
            <a:r>
              <a:rPr lang="en-US" dirty="0" smtClean="0"/>
              <a:t>Fair Neutral	$265.00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Motives Illuminating Liquid Foundation</a:t>
            </a:r>
            <a:r>
              <a:rPr lang="zh-TW" altLang="en-US" dirty="0" smtClean="0"/>
              <a:t>光采粉底液 </a:t>
            </a:r>
            <a:r>
              <a:rPr lang="en-US" dirty="0" smtClean="0"/>
              <a:t>$284.00 </a:t>
            </a:r>
          </a:p>
          <a:p>
            <a:r>
              <a:rPr lang="en-US" dirty="0" smtClean="0"/>
              <a:t>HK40LF	Ivory	</a:t>
            </a:r>
            <a:br>
              <a:rPr lang="en-US" dirty="0" smtClean="0"/>
            </a:br>
            <a:r>
              <a:rPr lang="en-US" dirty="0" smtClean="0"/>
              <a:t>HK41LF	Pink Nude	</a:t>
            </a:r>
            <a:br>
              <a:rPr lang="en-US" dirty="0" smtClean="0"/>
            </a:br>
            <a:r>
              <a:rPr lang="en-US" dirty="0" smtClean="0"/>
              <a:t>HK42LF	Soft Beige		</a:t>
            </a:r>
          </a:p>
          <a:p>
            <a:r>
              <a:rPr lang="en-US" dirty="0" smtClean="0"/>
              <a:t>HK43LF	Sand	</a:t>
            </a:r>
            <a:br>
              <a:rPr lang="en-US" dirty="0" smtClean="0"/>
            </a:br>
            <a:r>
              <a:rPr lang="en-US" dirty="0" smtClean="0"/>
              <a:t>HK45LF	Creamy Natural	</a:t>
            </a:r>
            <a:br>
              <a:rPr lang="en-US" dirty="0" smtClean="0"/>
            </a:br>
            <a:r>
              <a:rPr lang="en-US" dirty="0" smtClean="0"/>
              <a:t>	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9E696-2493-47B5-BDBD-605B781792B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71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1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 smtClean="0"/>
          </a:p>
          <a:p>
            <a:endParaRPr lang="en-US" altLang="zh-TW" dirty="0" smtClean="0"/>
          </a:p>
          <a:p>
            <a:endParaRPr lang="zh-TW" alt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084759-32A7-4D7A-BFE6-D245C54D3D49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zh-HK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123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20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189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4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6675" indent="0">
              <a:buNone/>
              <a:defRPr sz="1200"/>
            </a:lvl2pPr>
            <a:lvl3pPr marL="913402" indent="0">
              <a:buNone/>
              <a:defRPr sz="1100"/>
            </a:lvl3pPr>
            <a:lvl4pPr marL="1370104" indent="0">
              <a:buNone/>
              <a:defRPr sz="900"/>
            </a:lvl4pPr>
            <a:lvl5pPr marL="1826805" indent="0">
              <a:buNone/>
              <a:defRPr sz="900"/>
            </a:lvl5pPr>
            <a:lvl6pPr marL="2283534" indent="0">
              <a:buNone/>
              <a:defRPr sz="900"/>
            </a:lvl6pPr>
            <a:lvl7pPr marL="2740206" indent="0">
              <a:buNone/>
              <a:defRPr sz="900"/>
            </a:lvl7pPr>
            <a:lvl8pPr marL="3196880" indent="0">
              <a:buNone/>
              <a:defRPr sz="900"/>
            </a:lvl8pPr>
            <a:lvl9pPr marL="365355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895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6675" indent="0">
              <a:buNone/>
              <a:defRPr sz="2800"/>
            </a:lvl2pPr>
            <a:lvl3pPr marL="913402" indent="0">
              <a:buNone/>
              <a:defRPr sz="2400"/>
            </a:lvl3pPr>
            <a:lvl4pPr marL="1370104" indent="0">
              <a:buNone/>
              <a:defRPr sz="2000"/>
            </a:lvl4pPr>
            <a:lvl5pPr marL="1826805" indent="0">
              <a:buNone/>
              <a:defRPr sz="2000"/>
            </a:lvl5pPr>
            <a:lvl6pPr marL="2283534" indent="0">
              <a:buNone/>
              <a:defRPr sz="2000"/>
            </a:lvl6pPr>
            <a:lvl7pPr marL="2740206" indent="0">
              <a:buNone/>
              <a:defRPr sz="2000"/>
            </a:lvl7pPr>
            <a:lvl8pPr marL="3196880" indent="0">
              <a:buNone/>
              <a:defRPr sz="2000"/>
            </a:lvl8pPr>
            <a:lvl9pPr marL="3653555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6675" indent="0">
              <a:buNone/>
              <a:defRPr sz="1200"/>
            </a:lvl2pPr>
            <a:lvl3pPr marL="913402" indent="0">
              <a:buNone/>
              <a:defRPr sz="1100"/>
            </a:lvl3pPr>
            <a:lvl4pPr marL="1370104" indent="0">
              <a:buNone/>
              <a:defRPr sz="900"/>
            </a:lvl4pPr>
            <a:lvl5pPr marL="1826805" indent="0">
              <a:buNone/>
              <a:defRPr sz="900"/>
            </a:lvl5pPr>
            <a:lvl6pPr marL="2283534" indent="0">
              <a:buNone/>
              <a:defRPr sz="900"/>
            </a:lvl6pPr>
            <a:lvl7pPr marL="2740206" indent="0">
              <a:buNone/>
              <a:defRPr sz="900"/>
            </a:lvl7pPr>
            <a:lvl8pPr marL="3196880" indent="0">
              <a:buNone/>
              <a:defRPr sz="900"/>
            </a:lvl8pPr>
            <a:lvl9pPr marL="3653555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66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7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0419"/>
            <a:ext cx="2628900" cy="581183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0364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185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00" tIns="45718" rIns="91400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311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777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5"/>
            <a:ext cx="10515600" cy="2852737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456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2650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</p:spPr>
        <p:txBody>
          <a:bodyPr lIns="91400" tIns="45718" rIns="91400" bIns="45718"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  <a:prstGeom prst="rect">
            <a:avLst/>
          </a:prstGeom>
        </p:spPr>
        <p:txBody>
          <a:bodyPr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668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2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9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49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7163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00" tIns="45718" rIns="91400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52"/>
            <a:ext cx="6172200" cy="4873625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91400" tIns="45718" rIns="91400" bIns="45718"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937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5282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51"/>
            <a:ext cx="26289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51"/>
            <a:ext cx="7734300" cy="5811839"/>
          </a:xfrm>
          <a:prstGeom prst="rect">
            <a:avLst/>
          </a:prstGeom>
        </p:spPr>
        <p:txBody>
          <a:bodyPr vert="eaVert" lIns="91400" tIns="45718" rIns="91400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863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00" tIns="45718" rIns="91400" bIns="45718"/>
          <a:lstStyle/>
          <a:p>
            <a:pPr defTabSz="121863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830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51" y="464369"/>
            <a:ext cx="9148140" cy="4152305"/>
          </a:xfrm>
          <a:prstGeom prst="rect">
            <a:avLst/>
          </a:prstGeom>
        </p:spPr>
        <p:txBody>
          <a:bodyPr lIns="64262" tIns="32142" rIns="64262" bIns="32142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51" y="4723804"/>
            <a:ext cx="9810751" cy="1000125"/>
          </a:xfrm>
          <a:prstGeom prst="rect">
            <a:avLst/>
          </a:prstGeom>
        </p:spPr>
        <p:txBody>
          <a:bodyPr lIns="121869" tIns="60934" rIns="121869" bIns="60934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51" y="5759675"/>
            <a:ext cx="9810751" cy="794743"/>
          </a:xfrm>
          <a:prstGeom prst="rect">
            <a:avLst/>
          </a:prstGeom>
        </p:spPr>
        <p:txBody>
          <a:bodyPr lIns="121869" tIns="60934" rIns="121869" bIns="60934"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14215" algn="ctr">
              <a:spcBef>
                <a:spcPts val="0"/>
              </a:spcBef>
              <a:buSzTx/>
              <a:buNone/>
              <a:defRPr sz="2900"/>
            </a:lvl2pPr>
            <a:lvl3pPr marL="0" indent="428429" algn="ctr">
              <a:spcBef>
                <a:spcPts val="0"/>
              </a:spcBef>
              <a:buSzTx/>
              <a:buNone/>
              <a:defRPr sz="2900"/>
            </a:lvl3pPr>
            <a:lvl4pPr marL="0" indent="642645" algn="ctr">
              <a:spcBef>
                <a:spcPts val="0"/>
              </a:spcBef>
              <a:buSzTx/>
              <a:buNone/>
              <a:defRPr sz="2900"/>
            </a:lvl4pPr>
            <a:lvl5pPr marL="0" indent="856859" algn="ctr">
              <a:spcBef>
                <a:spcPts val="0"/>
              </a:spcBef>
              <a:buSzTx/>
              <a:buNone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121869" tIns="60934" rIns="121869" bIns="60934"/>
          <a:lstStyle/>
          <a:p>
            <a:pPr defTabSz="1218630"/>
            <a:fld id="{86CB4B4D-7CA3-9044-876B-883B54F8677D}" type="slidenum">
              <a:rPr lang="en-US" sz="2400" smtClean="0">
                <a:solidFill>
                  <a:prstClr val="black"/>
                </a:solidFill>
              </a:rPr>
              <a:pPr defTabSz="1218630"/>
              <a:t>‹#›</a:t>
            </a:fld>
            <a:endParaRPr 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0678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91436" tIns="45718" rIns="91436" bIns="45718"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9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12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749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68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91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044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lIns="91436" tIns="45718" rIns="91436" bIns="45718"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114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711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6664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6" tIns="45718" rIns="91436" bIns="45718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4320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91436" tIns="45718" rIns="91436" bIns="45718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 lIns="91436" tIns="45718" rIns="91436" bIns="45718"/>
          <a:lstStyle>
            <a:lvl1pPr marL="0" indent="0">
              <a:buNone/>
              <a:defRPr sz="1600"/>
            </a:lvl1pPr>
            <a:lvl2pPr marL="457178" indent="0">
              <a:buNone/>
              <a:defRPr sz="1500"/>
            </a:lvl2pPr>
            <a:lvl3pPr marL="914354" indent="0">
              <a:buNone/>
              <a:defRPr sz="1200"/>
            </a:lvl3pPr>
            <a:lvl4pPr marL="1371532" indent="0">
              <a:buNone/>
              <a:defRPr sz="1100"/>
            </a:lvl4pPr>
            <a:lvl5pPr marL="1828709" indent="0">
              <a:buNone/>
              <a:defRPr sz="1100"/>
            </a:lvl5pPr>
            <a:lvl6pPr marL="2285886" indent="0">
              <a:buNone/>
              <a:defRPr sz="1100"/>
            </a:lvl6pPr>
            <a:lvl7pPr marL="2743062" indent="0">
              <a:buNone/>
              <a:defRPr sz="1100"/>
            </a:lvl7pPr>
            <a:lvl8pPr marL="3200240" indent="0">
              <a:buNone/>
              <a:defRPr sz="1100"/>
            </a:lvl8pPr>
            <a:lvl9pPr marL="3657418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118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507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 lIns="91436" tIns="45718" rIns="91436" bIns="4571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ECDD6BA6-602E-324D-9C3F-31AB4F674F86}" type="datetimeFigureOut">
              <a:rPr lang="en-US" sz="2400" smtClean="0">
                <a:solidFill>
                  <a:prstClr val="black"/>
                </a:solidFill>
              </a:rPr>
              <a:pPr defTabSz="1219170"/>
              <a:t>11/8/2017</a:t>
            </a:fld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91436" tIns="45718" rIns="91436" bIns="45718"/>
          <a:lstStyle/>
          <a:p>
            <a:pPr defTabSz="1219170"/>
            <a:fld id="{0E7649D6-73D9-0C43-AEF8-608BFE8CD2CE}" type="slidenum">
              <a:rPr lang="en-US" sz="2400" smtClean="0">
                <a:solidFill>
                  <a:prstClr val="black"/>
                </a:solidFill>
              </a:rPr>
              <a:pPr defTabSz="1219170"/>
              <a:t>‹#›</a:t>
            </a:fld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352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518050" y="464345"/>
            <a:ext cx="9148140" cy="4152305"/>
          </a:xfrm>
          <a:prstGeom prst="rect">
            <a:avLst/>
          </a:prstGeom>
        </p:spPr>
        <p:txBody>
          <a:bodyPr lIns="64286" tIns="32143" rIns="64286" bIns="32143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90627" y="4723804"/>
            <a:ext cx="9810751" cy="1000125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90627" y="5759651"/>
            <a:ext cx="9810751" cy="794743"/>
          </a:xfrm>
          <a:prstGeom prst="rect">
            <a:avLst/>
          </a:prstGeom>
        </p:spPr>
        <p:txBody>
          <a:bodyPr lIns="121917" tIns="60958" rIns="121917" bIns="60958" anchor="t"/>
          <a:lstStyle>
            <a:lvl1pPr marL="0" indent="0" algn="ctr">
              <a:spcBef>
                <a:spcPts val="0"/>
              </a:spcBef>
              <a:buSzTx/>
              <a:buNone/>
              <a:defRPr sz="2900"/>
            </a:lvl1pPr>
            <a:lvl2pPr marL="0" indent="214311" algn="ctr">
              <a:spcBef>
                <a:spcPts val="0"/>
              </a:spcBef>
              <a:buSzTx/>
              <a:buNone/>
              <a:defRPr sz="2900"/>
            </a:lvl2pPr>
            <a:lvl3pPr marL="0" indent="428621" algn="ctr">
              <a:spcBef>
                <a:spcPts val="0"/>
              </a:spcBef>
              <a:buSzTx/>
              <a:buNone/>
              <a:defRPr sz="2900"/>
            </a:lvl3pPr>
            <a:lvl4pPr marL="0" indent="642933" algn="ctr">
              <a:spcBef>
                <a:spcPts val="0"/>
              </a:spcBef>
              <a:buSzTx/>
              <a:buNone/>
              <a:defRPr sz="2900"/>
            </a:lvl4pPr>
            <a:lvl5pPr marL="0" indent="857243" algn="ctr">
              <a:spcBef>
                <a:spcPts val="0"/>
              </a:spcBef>
              <a:buSzTx/>
              <a:buNone/>
              <a:defRPr sz="2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1219170"/>
            <a:fld id="{86CB4B4D-7CA3-9044-876B-883B54F8677D}" type="slidenum">
              <a:rPr sz="2400">
                <a:solidFill>
                  <a:prstClr val="black"/>
                </a:solidFill>
              </a:rPr>
              <a:pPr defTabSz="1219170"/>
              <a:t>‹#›</a:t>
            </a:fld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84113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1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75" indent="0" algn="ctr">
              <a:buNone/>
              <a:defRPr sz="2800"/>
            </a:lvl2pPr>
            <a:lvl3pPr marL="913402" indent="0" algn="ctr">
              <a:buNone/>
              <a:defRPr sz="2400"/>
            </a:lvl3pPr>
            <a:lvl4pPr marL="1370104" indent="0" algn="ctr">
              <a:buNone/>
              <a:defRPr sz="2000"/>
            </a:lvl4pPr>
            <a:lvl5pPr marL="1826805" indent="0" algn="ctr">
              <a:buNone/>
              <a:defRPr sz="2000"/>
            </a:lvl5pPr>
            <a:lvl6pPr marL="2283534" indent="0" algn="ctr">
              <a:buNone/>
              <a:defRPr sz="2000"/>
            </a:lvl6pPr>
            <a:lvl7pPr marL="2740206" indent="0" algn="ctr">
              <a:buNone/>
              <a:defRPr sz="2000"/>
            </a:lvl7pPr>
            <a:lvl8pPr marL="3196880" indent="0" algn="ctr">
              <a:buNone/>
              <a:defRPr sz="2000"/>
            </a:lvl8pPr>
            <a:lvl9pPr marL="3653555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216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592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7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667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0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8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48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4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43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03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3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60" y="1681853"/>
            <a:ext cx="5181601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6675" indent="0">
              <a:buNone/>
              <a:defRPr sz="2000" b="1"/>
            </a:lvl2pPr>
            <a:lvl3pPr marL="913402" indent="0">
              <a:buNone/>
              <a:defRPr sz="1900" b="1"/>
            </a:lvl3pPr>
            <a:lvl4pPr marL="1370104" indent="0">
              <a:buNone/>
              <a:defRPr sz="1600" b="1"/>
            </a:lvl4pPr>
            <a:lvl5pPr marL="1826805" indent="0">
              <a:buNone/>
              <a:defRPr sz="1600" b="1"/>
            </a:lvl5pPr>
            <a:lvl6pPr marL="2283534" indent="0">
              <a:buNone/>
              <a:defRPr sz="1600" b="1"/>
            </a:lvl6pPr>
            <a:lvl7pPr marL="2740206" indent="0">
              <a:buNone/>
              <a:defRPr sz="1600" b="1"/>
            </a:lvl7pPr>
            <a:lvl8pPr marL="3196880" indent="0">
              <a:buNone/>
              <a:defRPr sz="1600" b="1"/>
            </a:lvl8pPr>
            <a:lvl9pPr marL="3653555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60" y="2507552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5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47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5913" tIns="34286" rIns="65913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913" tIns="34286" rIns="65913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085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65913" tIns="34286" rIns="65913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085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085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3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65608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319" indent="-164319" algn="l" defTabSz="656085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2953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19849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7754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5918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04210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873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59857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87845" indent="-164319" algn="l" defTabSz="6560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7760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6085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84302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12314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022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967753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295855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23864" algn="l" defTabSz="65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65936" tIns="34286" rIns="65936" bIns="3428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5936" tIns="34286" rIns="65936" bIns="34286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84"/>
            <a:ext cx="27432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332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84"/>
            <a:ext cx="41148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84"/>
            <a:ext cx="2743200" cy="365125"/>
          </a:xfrm>
          <a:prstGeom prst="rect">
            <a:avLst/>
          </a:prstGeom>
        </p:spPr>
        <p:txBody>
          <a:bodyPr vert="horz" lIns="65936" tIns="34286" rIns="65936" bIns="34286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56332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656332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68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656332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4379" indent="-164379" algn="l" defTabSz="656332" rtl="0" eaLnBrk="1" latinLnBrk="0" hangingPunct="1">
        <a:lnSpc>
          <a:spcPct val="90000"/>
        </a:lnSpc>
        <a:spcBef>
          <a:spcPts val="751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493133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2016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818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76470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04882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32668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460781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788881" indent="-164379" algn="l" defTabSz="656332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27880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656332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984662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12806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640634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1968488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296709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624853" algn="l" defTabSz="656332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87924" tIns="45718" rIns="8792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87924" tIns="45718" rIns="8792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88"/>
            <a:ext cx="27432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fld id="{F2B2329B-0232-4C5F-976A-676715CDB8A7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75279"/>
              <a:t>11/8/2017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88"/>
            <a:ext cx="41148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88"/>
            <a:ext cx="2743200" cy="365125"/>
          </a:xfrm>
          <a:prstGeom prst="rect">
            <a:avLst/>
          </a:prstGeom>
        </p:spPr>
        <p:txBody>
          <a:bodyPr vert="horz" lIns="87924" tIns="45718" rIns="8792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75279"/>
            <a:fld id="{E76EC942-C0EE-4E0F-9390-88C75B5F5C58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875279"/>
              <a:t>‹#›</a:t>
            </a:fld>
            <a:endParaRPr 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05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0" r:id="rId1"/>
  </p:sldLayoutIdLst>
  <mc:AlternateContent xmlns:mc="http://schemas.openxmlformats.org/markup-compatibility/2006" xmlns:p14="http://schemas.microsoft.com/office/powerpoint/2010/main">
    <mc:Choice Requires="p14">
      <p:transition p14:dur="10" advTm="4000"/>
    </mc:Choice>
    <mc:Fallback xmlns="">
      <p:transition advTm="4000"/>
    </mc:Fallback>
  </mc:AlternateContent>
  <p:txStyles>
    <p:titleStyle>
      <a:lvl1pPr algn="l" defTabSz="87527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219" indent="-219219" algn="l" defTabSz="87527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654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93751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1222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69017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06998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44216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81769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719350" indent="-219219" algn="l" defTabSz="87527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7268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875279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13166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750752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187952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625257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062981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500560" algn="l" defTabSz="8752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1"/>
            <a:ext cx="10515600" cy="1325563"/>
          </a:xfrm>
          <a:prstGeom prst="rect">
            <a:avLst/>
          </a:prstGeom>
        </p:spPr>
        <p:txBody>
          <a:bodyPr vert="horz" lIns="91354" tIns="45718" rIns="91354" bIns="45718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43"/>
            <a:ext cx="10515600" cy="4351337"/>
          </a:xfrm>
          <a:prstGeom prst="rect">
            <a:avLst/>
          </a:prstGeom>
        </p:spPr>
        <p:txBody>
          <a:bodyPr vert="horz" lIns="91354" tIns="45718" rIns="91354" bIns="45718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1CA67DB-0B90-4E1D-A6F1-4EE82F974E2C}" type="datetimeFigureOut">
              <a:rPr lang="zh-TW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2017/11/8</a:t>
            </a:fld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354" tIns="45718" rIns="91354" bIns="45718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B2AA3-3289-40BA-86FA-36B77E27DEBD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04" y="6431809"/>
            <a:ext cx="2838335" cy="250287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-3048" y="0"/>
            <a:ext cx="12192000" cy="6858000"/>
          </a:xfrm>
          <a:prstGeom prst="rect">
            <a:avLst/>
          </a:prstGeom>
          <a:solidFill>
            <a:schemeClr val="dk1">
              <a:alpha val="23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4" tIns="45718" rIns="91354" bIns="45718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892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5" r:id="rId1"/>
    <p:sldLayoutId id="2147484016" r:id="rId2"/>
    <p:sldLayoutId id="2147484017" r:id="rId3"/>
    <p:sldLayoutId id="2147484018" r:id="rId4"/>
    <p:sldLayoutId id="2147484019" r:id="rId5"/>
    <p:sldLayoutId id="2147484020" r:id="rId6"/>
    <p:sldLayoutId id="2147484021" r:id="rId7"/>
    <p:sldLayoutId id="2147484022" r:id="rId8"/>
    <p:sldLayoutId id="2147484023" r:id="rId9"/>
    <p:sldLayoutId id="2147484024" r:id="rId10"/>
    <p:sldLayoutId id="2147484025" r:id="rId11"/>
  </p:sldLayoutIdLst>
  <p:txStyles>
    <p:titleStyle>
      <a:lvl1pPr algn="l" defTabSz="91340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65" indent="-228365" algn="l" defTabSz="913402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94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66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440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115" indent="-228365" algn="l" defTabSz="913402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843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544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245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974" indent="-228365" algn="l" defTabSz="913402" rtl="0" eaLnBrk="1" latinLnBrk="0" hangingPunct="1">
        <a:spcBef>
          <a:spcPct val="20000"/>
        </a:spcBef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7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02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0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0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34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06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80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555" algn="l" defTabSz="91340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98" y="6431777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18" rIns="91402" bIns="45718" rtlCol="0" anchor="ctr"/>
          <a:lstStyle/>
          <a:p>
            <a:pPr algn="ctr" defTabSz="121863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952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  <p:sldLayoutId id="2147484298" r:id="rId12"/>
  </p:sldLayoutIdLst>
  <p:txStyles>
    <p:titleStyle>
      <a:lvl1pPr algn="l" defTabSz="9139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8" indent="-228498" algn="l" defTabSz="91396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66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15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9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8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74" indent="-228498" algn="l" defTabSz="91396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69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38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34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06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55" algn="l" defTabSz="91396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4" y="6431753"/>
            <a:ext cx="2838335" cy="250287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 defTabSz="1219170"/>
            <a:endParaRPr 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52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9" r:id="rId1"/>
    <p:sldLayoutId id="2147484520" r:id="rId2"/>
    <p:sldLayoutId id="2147484521" r:id="rId3"/>
    <p:sldLayoutId id="2147484522" r:id="rId4"/>
    <p:sldLayoutId id="2147484523" r:id="rId5"/>
    <p:sldLayoutId id="2147484524" r:id="rId6"/>
    <p:sldLayoutId id="2147484525" r:id="rId7"/>
    <p:sldLayoutId id="2147484526" r:id="rId8"/>
    <p:sldLayoutId id="2147484527" r:id="rId9"/>
    <p:sldLayoutId id="2147484528" r:id="rId10"/>
    <p:sldLayoutId id="2147484529" r:id="rId11"/>
    <p:sldLayoutId id="2147484530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3" Type="http://schemas.openxmlformats.org/officeDocument/2006/relationships/image" Target="../media/image22.emf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5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5" Type="http://schemas.openxmlformats.org/officeDocument/2006/relationships/image" Target="../media/image4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Relationship Id="rId1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em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7.emf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emf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4174" y="156433"/>
            <a:ext cx="11778343" cy="646331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en-US" altLang="zh-TW" sz="3600" dirty="0">
                <a:solidFill>
                  <a:prstClr val="white"/>
                </a:solidFill>
                <a:ea typeface="微軟正黑體" panose="020B0604030504040204" pitchFamily="34" charset="-120"/>
              </a:rPr>
              <a:t>Motives</a:t>
            </a:r>
            <a:r>
              <a:rPr lang="en-US" altLang="zh-TW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全新產品與彩妝示範</a:t>
            </a:r>
            <a:endParaRPr lang="en-US" sz="3600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4390641" y="1705575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4" tIns="45718" rIns="91434" bIns="45718">
            <a:spAutoFit/>
          </a:bodyPr>
          <a:lstStyle/>
          <a:p>
            <a:pPr algn="ctr" defTabSz="914332">
              <a:spcBef>
                <a:spcPct val="50000"/>
              </a:spcBef>
              <a:defRPr/>
            </a:pPr>
            <a:r>
              <a:rPr lang="en-US" sz="6700" b="1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Angie Chou</a:t>
            </a:r>
          </a:p>
        </p:txBody>
      </p:sp>
      <p:sp>
        <p:nvSpPr>
          <p:cNvPr id="4" name="Rectangle 3"/>
          <p:cNvSpPr/>
          <p:nvPr/>
        </p:nvSpPr>
        <p:spPr>
          <a:xfrm>
            <a:off x="174174" y="802766"/>
            <a:ext cx="11778343" cy="523220"/>
          </a:xfrm>
          <a:prstGeom prst="rect">
            <a:avLst/>
          </a:prstGeom>
        </p:spPr>
        <p:txBody>
          <a:bodyPr wrap="square" lIns="91434" tIns="45718" rIns="91434" bIns="45718">
            <a:spAutoFit/>
          </a:bodyPr>
          <a:lstStyle/>
          <a:p>
            <a:pPr algn="ctr" defTabSz="914332"/>
            <a:r>
              <a:rPr lang="en-US" sz="2800" dirty="0">
                <a:solidFill>
                  <a:prstClr val="white"/>
                </a:solidFill>
                <a:ea typeface="Apple LiGothic" pitchFamily="2" charset="-120"/>
              </a:rPr>
              <a:t>Motives - new products launch and makeover show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361" y="5449489"/>
            <a:ext cx="9818371" cy="1107995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defTabSz="914332"/>
            <a:r>
              <a:rPr lang="zh-TW" altLang="en-US" sz="11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endParaRPr lang="en-US" altLang="zh-TW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  <a:p>
            <a:pPr defTabSz="914332"/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™ Owner</a:t>
            </a:r>
            <a:r>
              <a:rPr lang="en-US" sz="1100" b="1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prstClr val="white"/>
              </a:solidFill>
              <a:ea typeface="Apple LiGothic" pitchFamily="2" charset="-120"/>
              <a:cs typeface="Heiti TC L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3537" r="3311" b="3829"/>
          <a:stretch/>
        </p:blipFill>
        <p:spPr bwMode="auto">
          <a:xfrm>
            <a:off x="10274719" y="5449491"/>
            <a:ext cx="981276" cy="9812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3813416" y="2726872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4" tIns="45718" rIns="91434" bIns="45718">
            <a:spAutoFit/>
          </a:bodyPr>
          <a:lstStyle/>
          <a:p>
            <a:pPr algn="ctr" defTabSz="914332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專業經理級</a:t>
            </a:r>
          </a:p>
          <a:p>
            <a:pPr algn="ctr" defTabSz="914332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prstClr val="white"/>
                </a:solidFill>
                <a:ea typeface="華康儷中黑" panose="020B0509000000000000" pitchFamily="49" charset="-120"/>
                <a:cs typeface="Heiti TC Light"/>
              </a:rPr>
              <a:t>Professional Coordinator</a:t>
            </a: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4847860" y="4179885"/>
            <a:ext cx="5496503" cy="7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4" tIns="45718" rIns="91434" bIns="45718">
            <a:spAutoFit/>
          </a:bodyPr>
          <a:lstStyle/>
          <a:p>
            <a:pPr algn="ctr" defTabSz="914332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</a:t>
            </a:r>
          </a:p>
          <a:p>
            <a:pPr algn="ctr" defTabSz="914332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prstClr val="white"/>
                </a:solidFill>
                <a:ea typeface="Apple LiGothic" pitchFamily="2" charset="-120"/>
                <a:cs typeface="Heiti TC Light"/>
              </a:rPr>
              <a:t>HK$34,500 in 4 Commission weeks</a:t>
            </a:r>
          </a:p>
        </p:txBody>
      </p:sp>
      <p:pic>
        <p:nvPicPr>
          <p:cNvPr id="8194" name="Picture 2" descr="M:\Events\Convention\Leadership School\LS2017\Speakers Photo\AngieCHOU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20035" r="32188" b="47153"/>
          <a:stretch/>
        </p:blipFill>
        <p:spPr bwMode="auto">
          <a:xfrm>
            <a:off x="1485900" y="1496024"/>
            <a:ext cx="267062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79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:\Convention\HK\2017\LS2017\Motives Session\Images\shutterstock_68315364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" t="4892" b="3054"/>
          <a:stretch/>
        </p:blipFill>
        <p:spPr bwMode="auto">
          <a:xfrm>
            <a:off x="3504" y="-42917"/>
            <a:ext cx="12192000" cy="7664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1110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:\Convention\HK\2017\LS2017\Motives Session\Images\shutterstock_4404120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1" b="10523"/>
          <a:stretch/>
        </p:blipFill>
        <p:spPr bwMode="auto">
          <a:xfrm>
            <a:off x="0" y="-94592"/>
            <a:ext cx="12192000" cy="6977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0857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3226" y="309320"/>
            <a:ext cx="9153097" cy="681280"/>
          </a:xfrm>
          <a:prstGeom prst="rect">
            <a:avLst/>
          </a:prstGeom>
        </p:spPr>
        <p:txBody>
          <a:bodyPr lIns="121864" tIns="60932" rIns="121864" bIns="60932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0" i="0" kern="1200">
                <a:solidFill>
                  <a:srgbClr val="86754D"/>
                </a:solidFill>
                <a:latin typeface="Century Gothic"/>
                <a:ea typeface="+mj-ea"/>
                <a:cs typeface="Century Gothic"/>
              </a:defRPr>
            </a:lvl1pPr>
          </a:lstStyle>
          <a:p>
            <a:r>
              <a:rPr lang="en-US" sz="3700" dirty="0" err="1">
                <a:latin typeface="華康儷中黑" pitchFamily="49" charset="-120"/>
                <a:ea typeface="華康儷中黑" pitchFamily="49" charset="-120"/>
              </a:rPr>
              <a:t>銷售產品的</a:t>
            </a:r>
            <a:endParaRPr lang="en-US" sz="3700" dirty="0">
              <a:latin typeface="華康儷中黑" pitchFamily="49" charset="-120"/>
              <a:ea typeface="華康儷中黑" pitchFamily="49" charset="-120"/>
            </a:endParaRPr>
          </a:p>
          <a:p>
            <a:r>
              <a:rPr lang="en-US" sz="3700" dirty="0" err="1">
                <a:latin typeface="華康儷中黑" pitchFamily="49" charset="-120"/>
                <a:ea typeface="華康儷中黑" pitchFamily="49" charset="-120"/>
              </a:rPr>
              <a:t>零售利潤</a:t>
            </a:r>
            <a:endParaRPr lang="en-US" sz="3700" dirty="0">
              <a:latin typeface="華康儷中黑" pitchFamily="49" charset="-120"/>
              <a:ea typeface="華康儷中黑" pitchFamily="49" charset="-12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3262490"/>
              </p:ext>
            </p:extLst>
          </p:nvPr>
        </p:nvGraphicFramePr>
        <p:xfrm>
          <a:off x="3962400" y="-25400"/>
          <a:ext cx="7924800" cy="6807888"/>
        </p:xfrm>
        <a:graphic>
          <a:graphicData uri="http://schemas.openxmlformats.org/drawingml/2006/table">
            <a:tbl>
              <a:tblPr/>
              <a:tblGrid>
                <a:gridCol w="5916515"/>
                <a:gridCol w="898812"/>
                <a:gridCol w="1109473"/>
              </a:tblGrid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 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BV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零售利潤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Isotonix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 OPC-3®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沖飲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43.5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180.00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Isotonix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美肌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OPC-3®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沖飲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43.5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178.00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Isotonix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綜合維他命沖飲 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28.5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121.00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Isotonix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維他命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C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沖飲 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16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84.00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Fixx</a:t>
                      </a: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摩洛哥堅果油洗髮乳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Fixx</a:t>
                      </a: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摩洛哥堅果油護髮素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Fixx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豐盈洗髮乳及護髮素（二合一）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9.25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Fixx</a:t>
                      </a:r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摩洛哥堅果油髮膜 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57.00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Fixx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微粒面部磨砂膏 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14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63.00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Royal 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Spa</a:t>
                      </a:r>
                      <a:r>
                        <a:rPr lang="en-US" altLang="zh-TW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™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沐浴露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6.5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Lumière de Vie®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極緻妍亮尊貴組合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200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1006.00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Skintelligence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深層潔膚乳液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Skintelligence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pH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平衡爽膚水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7.25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Skintelligence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鎖水保濕乳液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11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66.00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無瑕美肌透亮碎粉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12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60.00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眼影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7.75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38.00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無瑕美肌兩用粉餅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16.5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透薄定妝高清粉餅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16</a:t>
                      </a:r>
                    </a:p>
                  </a:txBody>
                  <a:tcPr marL="8304" marR="8304" marT="8304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潤澤雙色唇膏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12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52.00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無瑕美肌妝前底霜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14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礦物粉底液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75.00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瞬間無瑕定妝噴霧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17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79.00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TW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Motives®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專業化妝掃套裝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337.00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Royal Spa™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造型啫喱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30.00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Royal Spa™ </a:t>
                      </a:r>
                      <a:r>
                        <a:rPr lang="zh-TW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夏威夷白姜造型泡沫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41.00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252144">
                <a:tc>
                  <a:txBody>
                    <a:bodyPr/>
                    <a:lstStyle/>
                    <a:p>
                      <a:pPr algn="r" fontAlgn="ctr"/>
                      <a:r>
                        <a:rPr lang="zh-TW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總零售利潤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589.5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華康儷中黑" pitchFamily="49" charset="-120"/>
                        </a:rPr>
                        <a:t>2961.00</a:t>
                      </a:r>
                    </a:p>
                  </a:txBody>
                  <a:tcPr marL="8304" marR="8304" marT="8304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86629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extBox 52"/>
          <p:cNvSpPr txBox="1"/>
          <p:nvPr/>
        </p:nvSpPr>
        <p:spPr>
          <a:xfrm>
            <a:off x="391093" y="253066"/>
            <a:ext cx="4393721" cy="1107985"/>
          </a:xfrm>
          <a:prstGeom prst="rect">
            <a:avLst/>
          </a:prstGeom>
          <a:noFill/>
        </p:spPr>
        <p:txBody>
          <a:bodyPr wrap="square" lIns="121853" tIns="60928" rIns="121853" bIns="60928" rtlCol="0">
            <a:spAutoFit/>
          </a:bodyPr>
          <a:lstStyle/>
          <a:p>
            <a:pPr defTabSz="1218600"/>
            <a:r>
              <a:rPr lang="en-US" sz="3200" b="1" i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MOTIVES®</a:t>
            </a:r>
            <a:r>
              <a:rPr lang="zh-TW" altLang="en-US" sz="3200" b="1" i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授證訓練員</a:t>
            </a:r>
          </a:p>
          <a:p>
            <a:pPr defTabSz="1218600"/>
            <a:endParaRPr lang="en-US" sz="3200" b="1" i="1" dirty="0">
              <a:solidFill>
                <a:srgbClr val="E7E6E6">
                  <a:lumMod val="50000"/>
                </a:srgbClr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9245" y="1323835"/>
            <a:ext cx="12076687" cy="5228600"/>
            <a:chOff x="44431" y="992876"/>
            <a:chExt cx="9057516" cy="3921450"/>
          </a:xfrm>
        </p:grpSpPr>
        <p:grpSp>
          <p:nvGrpSpPr>
            <p:cNvPr id="60" name="Group 59"/>
            <p:cNvGrpSpPr/>
            <p:nvPr/>
          </p:nvGrpSpPr>
          <p:grpSpPr>
            <a:xfrm>
              <a:off x="44431" y="3105149"/>
              <a:ext cx="9057516" cy="1809177"/>
              <a:chOff x="278" y="3173080"/>
              <a:chExt cx="9846908" cy="1966853"/>
            </a:xfrm>
          </p:grpSpPr>
          <p:grpSp>
            <p:nvGrpSpPr>
              <p:cNvPr id="55" name="Group 54"/>
              <p:cNvGrpSpPr/>
              <p:nvPr/>
            </p:nvGrpSpPr>
            <p:grpSpPr>
              <a:xfrm>
                <a:off x="8766049" y="3251005"/>
                <a:ext cx="1081137" cy="1882790"/>
                <a:chOff x="6592280" y="3593387"/>
                <a:chExt cx="1159462" cy="2019192"/>
              </a:xfrm>
            </p:grpSpPr>
            <p:pic>
              <p:nvPicPr>
                <p:cNvPr id="45" name="Picture 6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6666"/>
                <a:stretch/>
              </p:blipFill>
              <p:spPr bwMode="auto">
                <a:xfrm>
                  <a:off x="6592280" y="3593387"/>
                  <a:ext cx="1119653" cy="1748942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6" name="TextBox 45"/>
                <p:cNvSpPr txBox="1"/>
                <p:nvPr/>
              </p:nvSpPr>
              <p:spPr>
                <a:xfrm>
                  <a:off x="6670734" y="5316535"/>
                  <a:ext cx="1081008" cy="2960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Mandy Ng</a:t>
                  </a:r>
                </a:p>
              </p:txBody>
            </p:sp>
          </p:grpSp>
          <p:grpSp>
            <p:nvGrpSpPr>
              <p:cNvPr id="32" name="Group 31"/>
              <p:cNvGrpSpPr/>
              <p:nvPr/>
            </p:nvGrpSpPr>
            <p:grpSpPr>
              <a:xfrm>
                <a:off x="278" y="3173080"/>
                <a:ext cx="1330820" cy="1960715"/>
                <a:chOff x="2882614" y="1295400"/>
                <a:chExt cx="1651763" cy="2433569"/>
              </a:xfrm>
            </p:grpSpPr>
            <p:pic>
              <p:nvPicPr>
                <p:cNvPr id="43" name="Picture 4" descr="C:\Users\sidneyt\Desktop\MCT\ClaudiaChow.jpg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84500" y="1295400"/>
                  <a:ext cx="1435100" cy="215900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44" name="TextBox 43"/>
                <p:cNvSpPr txBox="1"/>
                <p:nvPr/>
              </p:nvSpPr>
              <p:spPr>
                <a:xfrm>
                  <a:off x="2882614" y="3386352"/>
                  <a:ext cx="1651763" cy="3426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Claudia Chow</a:t>
                  </a:r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1316154" y="3178720"/>
                <a:ext cx="1184080" cy="1955076"/>
                <a:chOff x="5293631" y="3905189"/>
                <a:chExt cx="1469637" cy="2426570"/>
              </a:xfrm>
            </p:grpSpPr>
            <p:pic>
              <p:nvPicPr>
                <p:cNvPr id="39" name="Picture 4" descr="M:\Motives\Beauty Advisor Application\Chung Ming Wai\BA-ChungMingWai.jpg"/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2061"/>
                <a:stretch/>
              </p:blipFill>
              <p:spPr bwMode="auto">
                <a:xfrm>
                  <a:off x="5293631" y="3905189"/>
                  <a:ext cx="1437728" cy="2154656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40" name="TextBox 39"/>
                <p:cNvSpPr txBox="1"/>
                <p:nvPr/>
              </p:nvSpPr>
              <p:spPr>
                <a:xfrm>
                  <a:off x="5332125" y="5989142"/>
                  <a:ext cx="1431143" cy="34261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Ming Chung</a:t>
                  </a:r>
                </a:p>
              </p:txBody>
            </p:sp>
          </p:grpSp>
          <p:grpSp>
            <p:nvGrpSpPr>
              <p:cNvPr id="15" name="Group 14"/>
              <p:cNvGrpSpPr/>
              <p:nvPr/>
            </p:nvGrpSpPr>
            <p:grpSpPr>
              <a:xfrm>
                <a:off x="6302988" y="3270056"/>
                <a:ext cx="1142001" cy="1863738"/>
                <a:chOff x="1355884" y="1384688"/>
                <a:chExt cx="1435099" cy="2342074"/>
              </a:xfrm>
            </p:grpSpPr>
            <p:pic>
              <p:nvPicPr>
                <p:cNvPr id="28" name="Picture 3" descr="C:\Users\sidneyt\Desktop\MCT\AndyLeung.jpg"/>
                <p:cNvPicPr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5578"/>
                <a:stretch/>
              </p:blipFill>
              <p:spPr bwMode="auto">
                <a:xfrm>
                  <a:off x="1355884" y="1384688"/>
                  <a:ext cx="1435099" cy="203855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29" name="TextBox 28"/>
                <p:cNvSpPr txBox="1"/>
                <p:nvPr/>
              </p:nvSpPr>
              <p:spPr>
                <a:xfrm>
                  <a:off x="1368779" y="3379869"/>
                  <a:ext cx="1419437" cy="3468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Andy Leung</a:t>
                  </a:r>
                </a:p>
              </p:txBody>
            </p:sp>
          </p:grpSp>
          <p:grpSp>
            <p:nvGrpSpPr>
              <p:cNvPr id="16" name="Group 15"/>
              <p:cNvGrpSpPr/>
              <p:nvPr/>
            </p:nvGrpSpPr>
            <p:grpSpPr>
              <a:xfrm>
                <a:off x="2552894" y="3199213"/>
                <a:ext cx="1247088" cy="1934581"/>
                <a:chOff x="6806548" y="3845048"/>
                <a:chExt cx="1603204" cy="2487018"/>
              </a:xfrm>
            </p:grpSpPr>
            <p:pic>
              <p:nvPicPr>
                <p:cNvPr id="26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62" t="2186" r="7542" b="1600"/>
                <a:stretch/>
              </p:blipFill>
              <p:spPr bwMode="auto">
                <a:xfrm>
                  <a:off x="6806548" y="3845048"/>
                  <a:ext cx="1603204" cy="2191940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7" name="TextBox 26"/>
                <p:cNvSpPr txBox="1"/>
                <p:nvPr/>
              </p:nvSpPr>
              <p:spPr>
                <a:xfrm>
                  <a:off x="6842401" y="5977194"/>
                  <a:ext cx="1536592" cy="35487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Meko Lun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042597" y="3199004"/>
                <a:ext cx="1340636" cy="1934791"/>
                <a:chOff x="5326216" y="762001"/>
                <a:chExt cx="1663949" cy="2401392"/>
              </a:xfrm>
            </p:grpSpPr>
            <p:pic>
              <p:nvPicPr>
                <p:cNvPr id="24" name="Picture 2" descr="M:\Motives\MCTphotos\2017\QueenieLau.jpeg"/>
                <p:cNvPicPr>
                  <a:picLocks noChangeAspect="1" noChangeArrowheads="1"/>
                </p:cNvPicPr>
                <p:nvPr/>
              </p:nvPicPr>
              <p:blipFill rotWithShape="1"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729" t="8163" r="11712" b="24992"/>
                <a:stretch/>
              </p:blipFill>
              <p:spPr bwMode="auto">
                <a:xfrm>
                  <a:off x="5464598" y="762001"/>
                  <a:ext cx="1425258" cy="2082794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25" name="TextBox 24"/>
                <p:cNvSpPr txBox="1"/>
                <p:nvPr/>
              </p:nvSpPr>
              <p:spPr>
                <a:xfrm>
                  <a:off x="5326216" y="2820776"/>
                  <a:ext cx="1663949" cy="3426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Queenie Lau</a:t>
                  </a:r>
                </a:p>
              </p:txBody>
            </p:sp>
          </p:grpSp>
          <p:grpSp>
            <p:nvGrpSpPr>
              <p:cNvPr id="19" name="Group 18"/>
              <p:cNvGrpSpPr/>
              <p:nvPr/>
            </p:nvGrpSpPr>
            <p:grpSpPr>
              <a:xfrm>
                <a:off x="7527830" y="3256382"/>
                <a:ext cx="1142001" cy="1877412"/>
                <a:chOff x="-940011" y="3316151"/>
                <a:chExt cx="1224735" cy="2013425"/>
              </a:xfrm>
            </p:grpSpPr>
            <p:pic>
              <p:nvPicPr>
                <p:cNvPr id="20" name="Picture 2" descr="M:\Motives\MCTphotos\2017\Liu Yan.jpg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4136" b="1443"/>
                <a:stretch/>
              </p:blipFill>
              <p:spPr bwMode="auto">
                <a:xfrm>
                  <a:off x="-940011" y="3316151"/>
                  <a:ext cx="1224735" cy="1739735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-925183" y="5033532"/>
                  <a:ext cx="1202495" cy="29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Yan Liu</a:t>
                  </a:r>
                </a:p>
              </p:txBody>
            </p:sp>
          </p:grpSp>
          <p:grpSp>
            <p:nvGrpSpPr>
              <p:cNvPr id="3" name="Group 2"/>
              <p:cNvGrpSpPr/>
              <p:nvPr/>
            </p:nvGrpSpPr>
            <p:grpSpPr>
              <a:xfrm>
                <a:off x="3886199" y="3199214"/>
                <a:ext cx="1198377" cy="1940719"/>
                <a:chOff x="6526872" y="-749828"/>
                <a:chExt cx="1285195" cy="2081318"/>
              </a:xfrm>
            </p:grpSpPr>
            <p:sp>
              <p:nvSpPr>
                <p:cNvPr id="35" name="TextBox 34"/>
                <p:cNvSpPr txBox="1"/>
                <p:nvPr/>
              </p:nvSpPr>
              <p:spPr>
                <a:xfrm>
                  <a:off x="6526872" y="1035446"/>
                  <a:ext cx="1151336" cy="2960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Pat Chan</a:t>
                  </a:r>
                </a:p>
              </p:txBody>
            </p:sp>
            <p:pic>
              <p:nvPicPr>
                <p:cNvPr id="14" name="Picture 2" descr="C:\Users\sidneyt\Desktop\MCT\Pat Chan.jpg"/>
                <p:cNvPicPr>
                  <a:picLocks noChangeAspect="1" noChangeArrowheads="1"/>
                </p:cNvPicPr>
                <p:nvPr/>
              </p:nvPicPr>
              <p:blipFill rotWithShape="1"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97" b="2501"/>
                <a:stretch/>
              </p:blipFill>
              <p:spPr bwMode="auto">
                <a:xfrm>
                  <a:off x="6534626" y="-749828"/>
                  <a:ext cx="1277441" cy="1808438"/>
                </a:xfrm>
                <a:prstGeom prst="roundRect">
                  <a:avLst>
                    <a:gd name="adj" fmla="val 8594"/>
                  </a:avLst>
                </a:prstGeom>
                <a:solidFill>
                  <a:srgbClr val="FFFFFF">
                    <a:shade val="85000"/>
                  </a:srgbClr>
                </a:solidFill>
                <a:ln>
                  <a:noFill/>
                </a:ln>
                <a:effectLst>
                  <a:reflection blurRad="12700" stA="38000" endPos="28000" dist="5000" dir="5400000" sy="-100000" algn="bl" rotWithShape="0"/>
                </a:effectLst>
                <a:extLst/>
              </p:spPr>
            </p:pic>
          </p:grpSp>
        </p:grpSp>
        <p:grpSp>
          <p:nvGrpSpPr>
            <p:cNvPr id="4" name="Group 3"/>
            <p:cNvGrpSpPr/>
            <p:nvPr/>
          </p:nvGrpSpPr>
          <p:grpSpPr>
            <a:xfrm>
              <a:off x="159995" y="992876"/>
              <a:ext cx="8717495" cy="1916669"/>
              <a:chOff x="159995" y="992876"/>
              <a:chExt cx="8717495" cy="1916669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159995" y="1012744"/>
                <a:ext cx="8717495" cy="1896801"/>
                <a:chOff x="159995" y="936544"/>
                <a:chExt cx="8717495" cy="1896801"/>
              </a:xfrm>
            </p:grpSpPr>
            <p:grpSp>
              <p:nvGrpSpPr>
                <p:cNvPr id="54" name="Group 53"/>
                <p:cNvGrpSpPr/>
                <p:nvPr/>
              </p:nvGrpSpPr>
              <p:grpSpPr>
                <a:xfrm>
                  <a:off x="6553198" y="943124"/>
                  <a:ext cx="1072356" cy="1888124"/>
                  <a:chOff x="5219174" y="3593387"/>
                  <a:chExt cx="1150045" cy="2024912"/>
                </a:xfrm>
              </p:grpSpPr>
              <p:pic>
                <p:nvPicPr>
                  <p:cNvPr id="51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19174" y="3593387"/>
                    <a:ext cx="1150045" cy="1757268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5226215" y="5345988"/>
                    <a:ext cx="1111680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Thorine Mak</a:t>
                    </a:r>
                  </a:p>
                </p:txBody>
              </p:sp>
            </p:grpSp>
            <p:grpSp>
              <p:nvGrpSpPr>
                <p:cNvPr id="57" name="Group 56"/>
                <p:cNvGrpSpPr/>
                <p:nvPr/>
              </p:nvGrpSpPr>
              <p:grpSpPr>
                <a:xfrm>
                  <a:off x="1447798" y="943124"/>
                  <a:ext cx="1184459" cy="1878579"/>
                  <a:chOff x="9273903" y="3603624"/>
                  <a:chExt cx="1270269" cy="2014675"/>
                </a:xfrm>
              </p:grpSpPr>
              <p:pic>
                <p:nvPicPr>
                  <p:cNvPr id="49" name="Picture 2" descr="C:\Users\sidneyt\Desktop\MCT\ReginiaWo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755"/>
                  <a:stretch/>
                </p:blipFill>
                <p:spPr bwMode="auto">
                  <a:xfrm>
                    <a:off x="9273903" y="3603624"/>
                    <a:ext cx="1176371" cy="1738706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50" name="TextBox 49"/>
                  <p:cNvSpPr txBox="1"/>
                  <p:nvPr/>
                </p:nvSpPr>
                <p:spPr>
                  <a:xfrm>
                    <a:off x="9273903" y="5345988"/>
                    <a:ext cx="1270269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Reginia Wong</a:t>
                    </a:r>
                  </a:p>
                </p:txBody>
              </p:sp>
            </p:grpSp>
            <p:grpSp>
              <p:nvGrpSpPr>
                <p:cNvPr id="58" name="Group 57"/>
                <p:cNvGrpSpPr/>
                <p:nvPr/>
              </p:nvGrpSpPr>
              <p:grpSpPr>
                <a:xfrm>
                  <a:off x="159995" y="938844"/>
                  <a:ext cx="1099242" cy="1888124"/>
                  <a:chOff x="10600537" y="3593388"/>
                  <a:chExt cx="1178878" cy="2024912"/>
                </a:xfrm>
              </p:grpSpPr>
              <p:pic>
                <p:nvPicPr>
                  <p:cNvPr id="47" name="Picture 2" descr="C:\Users\sidneyt\Desktop\MCT\RoseWo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386"/>
                  <a:stretch/>
                </p:blipFill>
                <p:spPr bwMode="auto">
                  <a:xfrm>
                    <a:off x="10600537" y="3593388"/>
                    <a:ext cx="1178878" cy="1748942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48" name="TextBox 47"/>
                  <p:cNvSpPr txBox="1"/>
                  <p:nvPr/>
                </p:nvSpPr>
                <p:spPr>
                  <a:xfrm>
                    <a:off x="10684671" y="5345989"/>
                    <a:ext cx="1052368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Rose Wong</a:t>
                    </a:r>
                  </a:p>
                </p:txBody>
              </p:sp>
            </p:grpSp>
            <p:grpSp>
              <p:nvGrpSpPr>
                <p:cNvPr id="33" name="Group 32"/>
                <p:cNvGrpSpPr/>
                <p:nvPr/>
              </p:nvGrpSpPr>
              <p:grpSpPr>
                <a:xfrm>
                  <a:off x="2667000" y="936544"/>
                  <a:ext cx="1156254" cy="1889120"/>
                  <a:chOff x="3505200" y="3962238"/>
                  <a:chExt cx="1435100" cy="2344708"/>
                </a:xfrm>
              </p:grpSpPr>
              <p:pic>
                <p:nvPicPr>
                  <p:cNvPr id="41" name="Picture 3" descr="C:\Users\sidneyt\Desktop\MCT\AngieChou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2843" b="3576"/>
                  <a:stretch/>
                </p:blipFill>
                <p:spPr bwMode="auto">
                  <a:xfrm>
                    <a:off x="3505200" y="3962238"/>
                    <a:ext cx="1435100" cy="2020405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42" name="TextBox 41"/>
                  <p:cNvSpPr txBox="1"/>
                  <p:nvPr/>
                </p:nvSpPr>
                <p:spPr>
                  <a:xfrm>
                    <a:off x="3618542" y="5991795"/>
                    <a:ext cx="1286568" cy="31515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Angie Chou</a:t>
                    </a:r>
                  </a:p>
                </p:txBody>
              </p:sp>
            </p:grpSp>
            <p:grpSp>
              <p:nvGrpSpPr>
                <p:cNvPr id="36" name="Group 35"/>
                <p:cNvGrpSpPr/>
                <p:nvPr/>
              </p:nvGrpSpPr>
              <p:grpSpPr>
                <a:xfrm>
                  <a:off x="5238458" y="944816"/>
                  <a:ext cx="1162342" cy="1888529"/>
                  <a:chOff x="-1217394" y="1287951"/>
                  <a:chExt cx="1234217" cy="2005309"/>
                </a:xfrm>
              </p:grpSpPr>
              <p:pic>
                <p:nvPicPr>
                  <p:cNvPr id="37" name="Picture 3" descr="C:\Users\sidneyt\Desktop\MCT\KeroChan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3316" b="4066"/>
                  <a:stretch/>
                </p:blipFill>
                <p:spPr bwMode="auto">
                  <a:xfrm>
                    <a:off x="-1217394" y="1287951"/>
                    <a:ext cx="1234217" cy="1719706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-1217394" y="3023643"/>
                    <a:ext cx="994723" cy="26961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Kero Chan</a:t>
                    </a:r>
                  </a:p>
                </p:txBody>
              </p:sp>
            </p:grpSp>
            <p:grpSp>
              <p:nvGrpSpPr>
                <p:cNvPr id="56" name="Group 55"/>
                <p:cNvGrpSpPr/>
                <p:nvPr/>
              </p:nvGrpSpPr>
              <p:grpSpPr>
                <a:xfrm>
                  <a:off x="7772400" y="944816"/>
                  <a:ext cx="1105090" cy="1888123"/>
                  <a:chOff x="7927265" y="3593388"/>
                  <a:chExt cx="1185150" cy="2024911"/>
                </a:xfrm>
              </p:grpSpPr>
              <p:pic>
                <p:nvPicPr>
                  <p:cNvPr id="30" name="Picture 4" descr="C:\Users\sidneyt\Desktop\MCT\MonyUng.jp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1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848"/>
                  <a:stretch/>
                </p:blipFill>
                <p:spPr bwMode="auto">
                  <a:xfrm>
                    <a:off x="7927265" y="3593388"/>
                    <a:ext cx="1185150" cy="1750019"/>
                  </a:xfrm>
                  <a:prstGeom prst="roundRect">
                    <a:avLst>
                      <a:gd name="adj" fmla="val 8594"/>
                    </a:avLst>
                  </a:prstGeom>
                  <a:solidFill>
                    <a:srgbClr val="FFFFFF">
                      <a:shade val="85000"/>
                    </a:srgbClr>
                  </a:solidFill>
                  <a:ln>
                    <a:noFill/>
                  </a:ln>
                  <a:effectLst>
                    <a:reflection blurRad="12700" stA="38000" endPos="28000" dist="5000" dir="5400000" sy="-100000" algn="bl" rotWithShape="0"/>
                  </a:effectLst>
                  <a:extLst/>
                </p:spPr>
              </p:pic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8079238" y="5345988"/>
                    <a:ext cx="963404" cy="27231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218600"/>
                    <a:r>
                      <a:rPr lang="en-US" sz="1600" dirty="0">
                        <a:solidFill>
                          <a:prstClr val="black"/>
                        </a:solidFill>
                        <a:latin typeface="Century Gothic" panose="020B0502020202020204" pitchFamily="34" charset="0"/>
                      </a:rPr>
                      <a:t>Mony Ung</a:t>
                    </a:r>
                  </a:p>
                </p:txBody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3928373" y="2571750"/>
                  <a:ext cx="1121265" cy="25391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1218600"/>
                  <a:r>
                    <a:rPr lang="en-US" sz="1600" dirty="0">
                      <a:solidFill>
                        <a:prstClr val="black"/>
                      </a:solidFill>
                      <a:latin typeface="Century Gothic" panose="020B0502020202020204" pitchFamily="34" charset="0"/>
                    </a:rPr>
                    <a:t>Blair Lo</a:t>
                  </a:r>
                </a:p>
              </p:txBody>
            </p:sp>
          </p:grpSp>
          <p:pic>
            <p:nvPicPr>
              <p:cNvPr id="1026" name="Picture 2" descr="C:\Users\sidneyt\Desktop\MCT\BlairLo.jpg"/>
              <p:cNvPicPr>
                <a:picLocks noChangeAspect="1" noChangeArrowheads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443" b="6289"/>
              <a:stretch/>
            </p:blipFill>
            <p:spPr bwMode="auto">
              <a:xfrm>
                <a:off x="3948968" y="992876"/>
                <a:ext cx="1156432" cy="165507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>
                <a:reflection blurRad="12700" stA="38000" endPos="28000" dist="5000" dir="5400000" sy="-100000" algn="bl" rotWithShape="0"/>
              </a:effectLst>
              <a:extLst/>
            </p:spPr>
          </p:pic>
        </p:grpSp>
      </p:grpSp>
    </p:spTree>
    <p:extLst>
      <p:ext uri="{BB962C8B-B14F-4D97-AF65-F5344CB8AC3E}">
        <p14:creationId xmlns:p14="http://schemas.microsoft.com/office/powerpoint/2010/main" val="33267233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34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17327300">
            <a:off x="-3100583" y="2951186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60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6295" y="1060393"/>
            <a:ext cx="2150121" cy="34581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59227" y="4851425"/>
            <a:ext cx="8534399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Illuminating Liquid Foundation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光采粉底液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9039656" y="16495"/>
            <a:ext cx="1978165" cy="4616440"/>
            <a:chOff x="10439400" y="742950"/>
            <a:chExt cx="2895720" cy="6057900"/>
          </a:xfrm>
        </p:grpSpPr>
        <p:grpSp>
          <p:nvGrpSpPr>
            <p:cNvPr id="15" name="Group 14"/>
            <p:cNvGrpSpPr/>
            <p:nvPr/>
          </p:nvGrpSpPr>
          <p:grpSpPr>
            <a:xfrm>
              <a:off x="10439400" y="742950"/>
              <a:ext cx="2790825" cy="6057900"/>
              <a:chOff x="6615939" y="-781050"/>
              <a:chExt cx="2790825" cy="6057900"/>
            </a:xfrm>
          </p:grpSpPr>
          <p:pic>
            <p:nvPicPr>
              <p:cNvPr id="1032" name="Picture 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25464" y="-781050"/>
                <a:ext cx="2781300" cy="4876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33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5939" y="4095750"/>
                <a:ext cx="2790825" cy="11811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11259489" y="1021655"/>
              <a:ext cx="1208938" cy="7269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860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Ivory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HK40LF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056503" y="2294536"/>
              <a:ext cx="1846573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60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Pink Nude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HK41LF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1059179" y="3494453"/>
              <a:ext cx="1843444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60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Soft Beige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HK42LF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323759" y="4621405"/>
              <a:ext cx="1208938" cy="7269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60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Sand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HK43LF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693851" y="5894286"/>
              <a:ext cx="2641269" cy="7539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8600"/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Creamy Natural  </a:t>
              </a:r>
              <a:b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</a:br>
              <a:r>
                <a:rPr lang="en-US" sz="1500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HK45LF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39058" y="184556"/>
            <a:ext cx="1374735" cy="1320800"/>
            <a:chOff x="4038600" y="514350"/>
            <a:chExt cx="1031051" cy="990600"/>
          </a:xfrm>
        </p:grpSpPr>
        <p:sp>
          <p:nvSpPr>
            <p:cNvPr id="3" name="Oval 2"/>
            <p:cNvSpPr/>
            <p:nvPr/>
          </p:nvSpPr>
          <p:spPr>
            <a:xfrm>
              <a:off x="4060634" y="514350"/>
              <a:ext cx="983692" cy="990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00"/>
              <a:endParaRPr lang="en-US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38600" y="766286"/>
              <a:ext cx="10310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COMING </a:t>
              </a:r>
            </a:p>
            <a:p>
              <a:pPr algn="ctr" defTabSz="121860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SOON</a:t>
              </a:r>
            </a:p>
            <a:p>
              <a:pPr defTabSz="1218600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3352800" y="5969000"/>
            <a:ext cx="8940800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HK$203.00  |  SR: HK$284.00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18</a:t>
            </a:r>
          </a:p>
        </p:txBody>
      </p:sp>
    </p:spTree>
    <p:extLst>
      <p:ext uri="{BB962C8B-B14F-4D97-AF65-F5344CB8AC3E}">
        <p14:creationId xmlns:p14="http://schemas.microsoft.com/office/powerpoint/2010/main" val="15919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25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066" y="1118834"/>
            <a:ext cx="3102719" cy="29712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7327300">
            <a:off x="-3100583" y="2951186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60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12299191" y="313304"/>
            <a:ext cx="6192012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846178" algn="l"/>
              </a:tabLst>
            </a:pPr>
            <a:endParaRPr lang="en-US" sz="2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59227" y="4851425"/>
            <a:ext cx="8534399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</a:t>
            </a:r>
            <a:r>
              <a:rPr lang="en-US" sz="2700" dirty="0" err="1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otives</a:t>
            </a: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 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Filter HD Powder</a:t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透薄定妝高清粉餅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352800" y="5969000"/>
            <a:ext cx="8940800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HK360HDP  </a:t>
            </a:r>
          </a:p>
          <a:p>
            <a:pPr algn="ctr">
              <a:lnSpc>
                <a:spcPct val="100000"/>
              </a:lnSpc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HK$175.00  |  SR: HK$245.00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BV:16</a:t>
            </a:r>
          </a:p>
        </p:txBody>
      </p:sp>
    </p:spTree>
    <p:extLst>
      <p:ext uri="{BB962C8B-B14F-4D97-AF65-F5344CB8AC3E}">
        <p14:creationId xmlns:p14="http://schemas.microsoft.com/office/powerpoint/2010/main" val="389570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90588" y="-334033"/>
            <a:ext cx="10561816" cy="7839917"/>
            <a:chOff x="1418085" y="-250525"/>
            <a:chExt cx="7771219" cy="5879938"/>
          </a:xfrm>
        </p:grpSpPr>
        <p:sp>
          <p:nvSpPr>
            <p:cNvPr id="25" name="Parallelogram 23"/>
            <p:cNvSpPr/>
            <p:nvPr/>
          </p:nvSpPr>
          <p:spPr>
            <a:xfrm>
              <a:off x="6019799" y="-19049"/>
              <a:ext cx="3169505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6" name="Freeform: Shape 10"/>
            <p:cNvSpPr/>
            <p:nvPr/>
          </p:nvSpPr>
          <p:spPr>
            <a:xfrm>
              <a:off x="5687966" y="-50096"/>
              <a:ext cx="1887024" cy="5230494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7" name="Freeform: Shape 10"/>
            <p:cNvSpPr/>
            <p:nvPr/>
          </p:nvSpPr>
          <p:spPr>
            <a:xfrm rot="21145872">
              <a:off x="1418085" y="-250525"/>
              <a:ext cx="4778013" cy="5879938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 rot="17327300">
            <a:off x="-3100583" y="2951186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60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38403" y="4140201"/>
            <a:ext cx="4644244" cy="1168011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Luminous Translucent Loose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 </a:t>
            </a: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Powder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無瑕美肌透亮碎粉 </a:t>
            </a:r>
            <a:r>
              <a:rPr lang="en-US" altLang="zh-TW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 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36577" y="4140201"/>
            <a:ext cx="4758649" cy="1168011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Mineral Dual Foundation 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無瑕美肌兩用粉餅 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362826" y="1135895"/>
            <a:ext cx="2998639" cy="2485572"/>
            <a:chOff x="7697128" y="1946379"/>
            <a:chExt cx="2248979" cy="186417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97128" y="1946379"/>
              <a:ext cx="2248979" cy="1598884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8383837" y="3543946"/>
              <a:ext cx="841817" cy="2666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00">
                <a:lnSpc>
                  <a:spcPct val="90000"/>
                </a:lnSpc>
              </a:pPr>
              <a:r>
                <a:rPr lang="tr-TR" dirty="0">
                  <a:solidFill>
                    <a:srgbClr val="1A162A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  <a:cs typeface="Copperplate"/>
                </a:rPr>
                <a:t>Banana</a:t>
              </a:r>
              <a:endParaRPr lang="en-US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627299" y="486753"/>
            <a:ext cx="2853501" cy="3134739"/>
            <a:chOff x="6893988" y="2793825"/>
            <a:chExt cx="2140126" cy="235105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3988" y="2793825"/>
              <a:ext cx="2140126" cy="2140126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7403080" y="4878267"/>
              <a:ext cx="1137572" cy="266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1218600">
                <a:lnSpc>
                  <a:spcPct val="90000"/>
                </a:lnSpc>
              </a:pPr>
              <a:r>
                <a:rPr lang="tr-TR" dirty="0">
                  <a:solidFill>
                    <a:srgbClr val="1A162A"/>
                  </a:solidFill>
                  <a:latin typeface="Century Gothic" panose="020B0502020202020204" pitchFamily="34" charset="0"/>
                  <a:ea typeface="華康儷中黑" panose="020B0509000000000000" pitchFamily="49" charset="-120"/>
                  <a:cs typeface="Copperplate"/>
                </a:rPr>
                <a:t>Fair Neutral</a:t>
              </a:r>
              <a:endParaRPr lang="en-US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endParaRPr>
            </a:p>
          </p:txBody>
        </p:sp>
      </p:grpSp>
      <p:sp>
        <p:nvSpPr>
          <p:cNvPr id="19" name="Title 1"/>
          <p:cNvSpPr txBox="1">
            <a:spLocks/>
          </p:cNvSpPr>
          <p:nvPr/>
        </p:nvSpPr>
        <p:spPr>
          <a:xfrm>
            <a:off x="2375768" y="5860980"/>
            <a:ext cx="4431457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HK360HDP  </a:t>
            </a:r>
          </a:p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HK$151.00  |  SR: HK$211.00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BV:12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493783" y="5860980"/>
            <a:ext cx="4758647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HK113MMF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HK$190.00  |  SR: HK$265.00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b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BV:15.5</a:t>
            </a:r>
          </a:p>
        </p:txBody>
      </p:sp>
    </p:spTree>
    <p:extLst>
      <p:ext uri="{BB962C8B-B14F-4D97-AF65-F5344CB8AC3E}">
        <p14:creationId xmlns:p14="http://schemas.microsoft.com/office/powerpoint/2010/main" val="393568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26909" y="-322775"/>
            <a:ext cx="10225499" cy="7378288"/>
            <a:chOff x="1520180" y="-242081"/>
            <a:chExt cx="7669124" cy="5533716"/>
          </a:xfrm>
        </p:grpSpPr>
        <p:sp>
          <p:nvSpPr>
            <p:cNvPr id="45" name="Parallelogram 23"/>
            <p:cNvSpPr/>
            <p:nvPr/>
          </p:nvSpPr>
          <p:spPr>
            <a:xfrm>
              <a:off x="6019799" y="-19049"/>
              <a:ext cx="3169505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6" name="Freeform: Shape 10"/>
            <p:cNvSpPr/>
            <p:nvPr/>
          </p:nvSpPr>
          <p:spPr>
            <a:xfrm>
              <a:off x="5257800" y="-19050"/>
              <a:ext cx="2089455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Freeform: Shape 10"/>
            <p:cNvSpPr/>
            <p:nvPr/>
          </p:nvSpPr>
          <p:spPr>
            <a:xfrm rot="21242551">
              <a:off x="1520180" y="-242081"/>
              <a:ext cx="4362395" cy="5533716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 rot="17327300">
            <a:off x="-3100583" y="2951186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60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8826" y="500432"/>
            <a:ext cx="765727" cy="318380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41600" y="4445509"/>
            <a:ext cx="4189136" cy="1168011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Double Take Lipstick Duo</a:t>
            </a: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潤澤雙色唇膏 </a:t>
            </a:r>
            <a:r>
              <a:rPr lang="en-US" altLang="zh-TW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 </a:t>
            </a:r>
            <a:br>
              <a:rPr lang="en-US" altLang="zh-TW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195751" y="4749826"/>
            <a:ext cx="5056679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Pressed Eyeshadow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眼影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885515" y="381312"/>
            <a:ext cx="2274511" cy="2174893"/>
            <a:chOff x="4513868" y="-2375843"/>
            <a:chExt cx="2111053" cy="2018592"/>
          </a:xfrm>
        </p:grpSpPr>
        <p:sp>
          <p:nvSpPr>
            <p:cNvPr id="27" name="TextBox 37"/>
            <p:cNvSpPr txBox="1"/>
            <p:nvPr/>
          </p:nvSpPr>
          <p:spPr>
            <a:xfrm>
              <a:off x="4800417" y="-1004347"/>
              <a:ext cx="1507898" cy="514184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VENGEANCE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HK230MES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30" name="TextBox 38"/>
            <p:cNvSpPr txBox="1"/>
            <p:nvPr/>
          </p:nvSpPr>
          <p:spPr>
            <a:xfrm>
              <a:off x="4513868" y="-757172"/>
              <a:ext cx="2111053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858436" y="-2375843"/>
              <a:ext cx="1326367" cy="13097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7518426" y="2529131"/>
            <a:ext cx="1624655" cy="1961868"/>
            <a:chOff x="14727540" y="-1768570"/>
            <a:chExt cx="1507898" cy="1820880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99140" y="-1768570"/>
              <a:ext cx="1278135" cy="1262159"/>
            </a:xfrm>
            <a:prstGeom prst="rect">
              <a:avLst/>
            </a:prstGeom>
          </p:spPr>
        </p:pic>
        <p:sp>
          <p:nvSpPr>
            <p:cNvPr id="39" name="TextBox 58"/>
            <p:cNvSpPr txBox="1"/>
            <p:nvPr/>
          </p:nvSpPr>
          <p:spPr>
            <a:xfrm>
              <a:off x="14727540" y="-461875"/>
              <a:ext cx="1507898" cy="514185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REBEL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HK232MES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490989" y="2564405"/>
            <a:ext cx="1688801" cy="2220312"/>
            <a:chOff x="13329665" y="620615"/>
            <a:chExt cx="1567435" cy="2060749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426050" y="620615"/>
              <a:ext cx="1302251" cy="1285973"/>
            </a:xfrm>
            <a:prstGeom prst="rect">
              <a:avLst/>
            </a:prstGeom>
          </p:spPr>
        </p:pic>
        <p:sp>
          <p:nvSpPr>
            <p:cNvPr id="41" name="TextBox 60"/>
            <p:cNvSpPr txBox="1"/>
            <p:nvPr/>
          </p:nvSpPr>
          <p:spPr>
            <a:xfrm>
              <a:off x="13341576" y="1894568"/>
              <a:ext cx="1507898" cy="514184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HEADSTRONG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HK234MES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42" name="TextBox 61"/>
            <p:cNvSpPr txBox="1"/>
            <p:nvPr/>
          </p:nvSpPr>
          <p:spPr>
            <a:xfrm>
              <a:off x="13329665" y="2281443"/>
              <a:ext cx="1567435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972672" y="2556049"/>
            <a:ext cx="1688801" cy="2224587"/>
            <a:chOff x="10615040" y="616649"/>
            <a:chExt cx="1567435" cy="20647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707409" y="616649"/>
              <a:ext cx="1290193" cy="1274065"/>
            </a:xfrm>
            <a:prstGeom prst="rect">
              <a:avLst/>
            </a:prstGeom>
          </p:spPr>
        </p:pic>
        <p:sp>
          <p:nvSpPr>
            <p:cNvPr id="43" name="TextBox 62"/>
            <p:cNvSpPr txBox="1"/>
            <p:nvPr/>
          </p:nvSpPr>
          <p:spPr>
            <a:xfrm>
              <a:off x="10626951" y="1898359"/>
              <a:ext cx="1507898" cy="514185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tr-TR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>STUDDED</a:t>
              </a: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  <a:t/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HK233MES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  <p:sp>
          <p:nvSpPr>
            <p:cNvPr id="44" name="TextBox 63"/>
            <p:cNvSpPr txBox="1"/>
            <p:nvPr/>
          </p:nvSpPr>
          <p:spPr>
            <a:xfrm>
              <a:off x="10615040" y="2281446"/>
              <a:ext cx="1567435" cy="399921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9945160" y="381000"/>
            <a:ext cx="1624653" cy="1976397"/>
            <a:chOff x="7544510" y="240905"/>
            <a:chExt cx="1218490" cy="1482298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11839" y="240905"/>
              <a:ext cx="1074712" cy="1061278"/>
            </a:xfrm>
            <a:prstGeom prst="rect">
              <a:avLst/>
            </a:prstGeom>
          </p:spPr>
        </p:pic>
        <p:sp>
          <p:nvSpPr>
            <p:cNvPr id="48" name="TextBox 37"/>
            <p:cNvSpPr txBox="1"/>
            <p:nvPr/>
          </p:nvSpPr>
          <p:spPr>
            <a:xfrm>
              <a:off x="7544510" y="1307705"/>
              <a:ext cx="1218490" cy="415498"/>
            </a:xfrm>
            <a:prstGeom prst="rect">
              <a:avLst/>
            </a:prstGeom>
            <a:noFill/>
          </p:spPr>
          <p:txBody>
            <a:bodyPr wrap="square" lIns="45720" tIns="22860" rIns="45720" bIns="2286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LIT</a:t>
              </a:r>
              <a:b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</a:br>
              <a:r>
                <a:rPr lang="en-US" sz="1600" dirty="0">
                  <a:solidFill>
                    <a:prstClr val="black"/>
                  </a:solidFill>
                  <a:latin typeface="Century Gothic" panose="020B0502020202020204" pitchFamily="34" charset="0"/>
                  <a:ea typeface="Open Sans Light" panose="020B0306030504020204" pitchFamily="34" charset="0"/>
                  <a:cs typeface="Copperplate"/>
                </a:rPr>
                <a:t>HK231MES</a:t>
              </a:r>
              <a:endParaRPr lang="tr-TR" sz="1600" dirty="0">
                <a:solidFill>
                  <a:prstClr val="black"/>
                </a:solidFill>
                <a:latin typeface="Century Gothic" panose="020B0502020202020204" pitchFamily="34" charset="0"/>
                <a:ea typeface="Open Sans Light" panose="020B0306030504020204" pitchFamily="34" charset="0"/>
                <a:cs typeface="Copperplate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962426" y="3733812"/>
            <a:ext cx="1616783" cy="415495"/>
          </a:xfrm>
          <a:prstGeom prst="rect">
            <a:avLst/>
          </a:prstGeom>
          <a:noFill/>
        </p:spPr>
        <p:txBody>
          <a:bodyPr wrap="none" lIns="121866" tIns="60933" rIns="121866" bIns="60933" rtlCol="0">
            <a:spAutoFit/>
          </a:bodyPr>
          <a:lstStyle/>
          <a:p>
            <a:pPr defTabSz="1218600"/>
            <a:r>
              <a:rPr lang="tr-TR" dirty="0">
                <a:solidFill>
                  <a:srgbClr val="1A162A"/>
                </a:solidFill>
                <a:latin typeface="Century Gothic" panose="020B0502020202020204" pitchFamily="34" charset="0"/>
                <a:ea typeface="華康儷中黑" panose="020B0509000000000000" pitchFamily="49" charset="-120"/>
                <a:cs typeface="Copperplate"/>
              </a:rPr>
              <a:t>Royally Red</a:t>
            </a:r>
            <a:endParaRPr lang="en-US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2540000" y="5765800"/>
            <a:ext cx="4103080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HK30DTD</a:t>
            </a:r>
          </a:p>
          <a:p>
            <a:pPr algn="ctr">
              <a:lnSpc>
                <a:spcPct val="100000"/>
              </a:lnSpc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HK$129.00</a:t>
            </a:r>
          </a:p>
          <a:p>
            <a:pPr algn="ctr">
              <a:lnSpc>
                <a:spcPct val="100000"/>
              </a:lnSpc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SR: HK$181.00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BV:12</a:t>
            </a: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7043397" y="5867400"/>
            <a:ext cx="5209011" cy="616021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HK$95.00  |  SR: HK$133.00</a:t>
            </a:r>
          </a:p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7.75</a:t>
            </a:r>
          </a:p>
        </p:txBody>
      </p:sp>
    </p:spTree>
    <p:extLst>
      <p:ext uri="{BB962C8B-B14F-4D97-AF65-F5344CB8AC3E}">
        <p14:creationId xmlns:p14="http://schemas.microsoft.com/office/powerpoint/2010/main" val="390670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 rot="17327300">
            <a:off x="-3100583" y="2951186"/>
            <a:ext cx="7208288" cy="1502847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r" defTabSz="1218600"/>
            <a:r>
              <a:rPr lang="tr-TR" sz="9500" dirty="0">
                <a:solidFill>
                  <a:prstClr val="white"/>
                </a:solidFill>
                <a:latin typeface="Century Gothic" panose="020B0502020202020204" pitchFamily="34" charset="0"/>
                <a:cs typeface="Copperplate"/>
              </a:rPr>
              <a:t>NEW</a:t>
            </a:r>
            <a:endParaRPr lang="en-US" sz="9500" dirty="0">
              <a:solidFill>
                <a:prstClr val="white"/>
              </a:solidFill>
              <a:latin typeface="Century Gothic" panose="020B0502020202020204" pitchFamily="34" charset="0"/>
              <a:cs typeface="Copperplate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083" y="209551"/>
            <a:ext cx="2667000" cy="643890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3962400" y="-25397"/>
            <a:ext cx="8331200" cy="6908801"/>
            <a:chOff x="2971800" y="-19050"/>
            <a:chExt cx="6248400" cy="5181601"/>
          </a:xfrm>
        </p:grpSpPr>
        <p:sp>
          <p:nvSpPr>
            <p:cNvPr id="27" name="Parallelogram 23"/>
            <p:cNvSpPr/>
            <p:nvPr/>
          </p:nvSpPr>
          <p:spPr>
            <a:xfrm>
              <a:off x="6019799" y="-19049"/>
              <a:ext cx="3200401" cy="5181600"/>
            </a:xfrm>
            <a:custGeom>
              <a:avLst/>
              <a:gdLst>
                <a:gd name="connsiteX0" fmla="*/ 0 w 1766245"/>
                <a:gd name="connsiteY0" fmla="*/ 3159391 h 3159391"/>
                <a:gd name="connsiteX1" fmla="*/ 441561 w 1766245"/>
                <a:gd name="connsiteY1" fmla="*/ 0 h 3159391"/>
                <a:gd name="connsiteX2" fmla="*/ 1766245 w 1766245"/>
                <a:gd name="connsiteY2" fmla="*/ 0 h 3159391"/>
                <a:gd name="connsiteX3" fmla="*/ 1324684 w 1766245"/>
                <a:gd name="connsiteY3" fmla="*/ 3159391 h 3159391"/>
                <a:gd name="connsiteX4" fmla="*/ 0 w 1766245"/>
                <a:gd name="connsiteY4" fmla="*/ 3159391 h 3159391"/>
                <a:gd name="connsiteX0" fmla="*/ 0 w 2899306"/>
                <a:gd name="connsiteY0" fmla="*/ 3179269 h 3179269"/>
                <a:gd name="connsiteX1" fmla="*/ 1574622 w 2899306"/>
                <a:gd name="connsiteY1" fmla="*/ 0 h 3179269"/>
                <a:gd name="connsiteX2" fmla="*/ 2899306 w 2899306"/>
                <a:gd name="connsiteY2" fmla="*/ 0 h 3179269"/>
                <a:gd name="connsiteX3" fmla="*/ 2457745 w 2899306"/>
                <a:gd name="connsiteY3" fmla="*/ 3159391 h 3179269"/>
                <a:gd name="connsiteX4" fmla="*/ 0 w 2899306"/>
                <a:gd name="connsiteY4" fmla="*/ 3179269 h 3179269"/>
                <a:gd name="connsiteX0" fmla="*/ 0 w 2899306"/>
                <a:gd name="connsiteY0" fmla="*/ 3199147 h 3199147"/>
                <a:gd name="connsiteX1" fmla="*/ 1157179 w 2899306"/>
                <a:gd name="connsiteY1" fmla="*/ 0 h 3199147"/>
                <a:gd name="connsiteX2" fmla="*/ 2899306 w 2899306"/>
                <a:gd name="connsiteY2" fmla="*/ 19878 h 3199147"/>
                <a:gd name="connsiteX3" fmla="*/ 2457745 w 2899306"/>
                <a:gd name="connsiteY3" fmla="*/ 3179269 h 3199147"/>
                <a:gd name="connsiteX4" fmla="*/ 0 w 2899306"/>
                <a:gd name="connsiteY4" fmla="*/ 3199147 h 3199147"/>
                <a:gd name="connsiteX0" fmla="*/ 0 w 4151637"/>
                <a:gd name="connsiteY0" fmla="*/ 3199147 h 3199147"/>
                <a:gd name="connsiteX1" fmla="*/ 1157179 w 4151637"/>
                <a:gd name="connsiteY1" fmla="*/ 0 h 3199147"/>
                <a:gd name="connsiteX2" fmla="*/ 4151637 w 4151637"/>
                <a:gd name="connsiteY2" fmla="*/ 39756 h 3199147"/>
                <a:gd name="connsiteX3" fmla="*/ 2457745 w 4151637"/>
                <a:gd name="connsiteY3" fmla="*/ 3179269 h 3199147"/>
                <a:gd name="connsiteX4" fmla="*/ 0 w 4151637"/>
                <a:gd name="connsiteY4" fmla="*/ 3199147 h 3199147"/>
                <a:gd name="connsiteX0" fmla="*/ 0 w 4151637"/>
                <a:gd name="connsiteY0" fmla="*/ 3199147 h 3199148"/>
                <a:gd name="connsiteX1" fmla="*/ 1157179 w 4151637"/>
                <a:gd name="connsiteY1" fmla="*/ 0 h 3199148"/>
                <a:gd name="connsiteX2" fmla="*/ 4151637 w 4151637"/>
                <a:gd name="connsiteY2" fmla="*/ 39756 h 3199148"/>
                <a:gd name="connsiteX3" fmla="*/ 2974579 w 4151637"/>
                <a:gd name="connsiteY3" fmla="*/ 3199148 h 3199148"/>
                <a:gd name="connsiteX4" fmla="*/ 0 w 4151637"/>
                <a:gd name="connsiteY4" fmla="*/ 3199147 h 3199148"/>
                <a:gd name="connsiteX0" fmla="*/ 0 w 3535411"/>
                <a:gd name="connsiteY0" fmla="*/ 3199147 h 3199148"/>
                <a:gd name="connsiteX1" fmla="*/ 1157179 w 3535411"/>
                <a:gd name="connsiteY1" fmla="*/ 0 h 3199148"/>
                <a:gd name="connsiteX2" fmla="*/ 3535411 w 3535411"/>
                <a:gd name="connsiteY2" fmla="*/ 19877 h 3199148"/>
                <a:gd name="connsiteX3" fmla="*/ 2974579 w 3535411"/>
                <a:gd name="connsiteY3" fmla="*/ 3199148 h 3199148"/>
                <a:gd name="connsiteX4" fmla="*/ 0 w 3535411"/>
                <a:gd name="connsiteY4" fmla="*/ 3199147 h 3199148"/>
                <a:gd name="connsiteX0" fmla="*/ 0 w 3177603"/>
                <a:gd name="connsiteY0" fmla="*/ 3199147 h 3199148"/>
                <a:gd name="connsiteX1" fmla="*/ 1157179 w 3177603"/>
                <a:gd name="connsiteY1" fmla="*/ 0 h 3199148"/>
                <a:gd name="connsiteX2" fmla="*/ 3177603 w 3177603"/>
                <a:gd name="connsiteY2" fmla="*/ 39756 h 3199148"/>
                <a:gd name="connsiteX3" fmla="*/ 2974579 w 3177603"/>
                <a:gd name="connsiteY3" fmla="*/ 3199148 h 3199148"/>
                <a:gd name="connsiteX4" fmla="*/ 0 w 3177603"/>
                <a:gd name="connsiteY4" fmla="*/ 3199147 h 3199148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861396 w 3177603"/>
                <a:gd name="connsiteY3" fmla="*/ 3219026 h 3219026"/>
                <a:gd name="connsiteX4" fmla="*/ 0 w 3177603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39756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3197481"/>
                <a:gd name="connsiteY0" fmla="*/ 3199147 h 3219026"/>
                <a:gd name="connsiteX1" fmla="*/ 1157179 w 3197481"/>
                <a:gd name="connsiteY1" fmla="*/ 0 h 3219026"/>
                <a:gd name="connsiteX2" fmla="*/ 3197481 w 3197481"/>
                <a:gd name="connsiteY2" fmla="*/ 39756 h 3219026"/>
                <a:gd name="connsiteX3" fmla="*/ 1960788 w 3197481"/>
                <a:gd name="connsiteY3" fmla="*/ 3219026 h 3219026"/>
                <a:gd name="connsiteX4" fmla="*/ 0 w 3197481"/>
                <a:gd name="connsiteY4" fmla="*/ 3199147 h 3219026"/>
                <a:gd name="connsiteX0" fmla="*/ 0 w 3177603"/>
                <a:gd name="connsiteY0" fmla="*/ 3199147 h 3219026"/>
                <a:gd name="connsiteX1" fmla="*/ 1157179 w 3177603"/>
                <a:gd name="connsiteY1" fmla="*/ 0 h 3219026"/>
                <a:gd name="connsiteX2" fmla="*/ 3177603 w 3177603"/>
                <a:gd name="connsiteY2" fmla="*/ 19877 h 3219026"/>
                <a:gd name="connsiteX3" fmla="*/ 1960788 w 3177603"/>
                <a:gd name="connsiteY3" fmla="*/ 3219026 h 3219026"/>
                <a:gd name="connsiteX4" fmla="*/ 0 w 3177603"/>
                <a:gd name="connsiteY4" fmla="*/ 3199147 h 3219026"/>
                <a:gd name="connsiteX0" fmla="*/ 0 w 2799916"/>
                <a:gd name="connsiteY0" fmla="*/ 3199147 h 3219026"/>
                <a:gd name="connsiteX1" fmla="*/ 1157179 w 2799916"/>
                <a:gd name="connsiteY1" fmla="*/ 0 h 3219026"/>
                <a:gd name="connsiteX2" fmla="*/ 2799916 w 2799916"/>
                <a:gd name="connsiteY2" fmla="*/ 19877 h 3219026"/>
                <a:gd name="connsiteX3" fmla="*/ 1960788 w 2799916"/>
                <a:gd name="connsiteY3" fmla="*/ 3219026 h 3219026"/>
                <a:gd name="connsiteX4" fmla="*/ 0 w 2799916"/>
                <a:gd name="connsiteY4" fmla="*/ 3199147 h 3219026"/>
                <a:gd name="connsiteX0" fmla="*/ 0 w 3078212"/>
                <a:gd name="connsiteY0" fmla="*/ 3199147 h 3219026"/>
                <a:gd name="connsiteX1" fmla="*/ 1157179 w 3078212"/>
                <a:gd name="connsiteY1" fmla="*/ 0 h 3219026"/>
                <a:gd name="connsiteX2" fmla="*/ 3078212 w 3078212"/>
                <a:gd name="connsiteY2" fmla="*/ 40062 h 3219026"/>
                <a:gd name="connsiteX3" fmla="*/ 1960788 w 3078212"/>
                <a:gd name="connsiteY3" fmla="*/ 3219026 h 3219026"/>
                <a:gd name="connsiteX4" fmla="*/ 0 w 3078212"/>
                <a:gd name="connsiteY4" fmla="*/ 3199147 h 3219026"/>
                <a:gd name="connsiteX0" fmla="*/ 0 w 3098090"/>
                <a:gd name="connsiteY0" fmla="*/ 3199453 h 3219332"/>
                <a:gd name="connsiteX1" fmla="*/ 1157179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199453 h 3219332"/>
                <a:gd name="connsiteX1" fmla="*/ 1077666 w 3098090"/>
                <a:gd name="connsiteY1" fmla="*/ 306 h 3219332"/>
                <a:gd name="connsiteX2" fmla="*/ 3098090 w 3098090"/>
                <a:gd name="connsiteY2" fmla="*/ 0 h 3219332"/>
                <a:gd name="connsiteX3" fmla="*/ 1960788 w 3098090"/>
                <a:gd name="connsiteY3" fmla="*/ 3219332 h 3219332"/>
                <a:gd name="connsiteX4" fmla="*/ 0 w 3098090"/>
                <a:gd name="connsiteY4" fmla="*/ 3199453 h 3219332"/>
                <a:gd name="connsiteX0" fmla="*/ 0 w 3098090"/>
                <a:gd name="connsiteY0" fmla="*/ 3219331 h 3239210"/>
                <a:gd name="connsiteX1" fmla="*/ 1117422 w 3098090"/>
                <a:gd name="connsiteY1" fmla="*/ 0 h 3239210"/>
                <a:gd name="connsiteX2" fmla="*/ 3098090 w 3098090"/>
                <a:gd name="connsiteY2" fmla="*/ 19878 h 3239210"/>
                <a:gd name="connsiteX3" fmla="*/ 1960788 w 3098090"/>
                <a:gd name="connsiteY3" fmla="*/ 3239210 h 3239210"/>
                <a:gd name="connsiteX4" fmla="*/ 0 w 3098090"/>
                <a:gd name="connsiteY4" fmla="*/ 3219331 h 3239210"/>
                <a:gd name="connsiteX0" fmla="*/ 0 w 3098090"/>
                <a:gd name="connsiteY0" fmla="*/ 3219331 h 3259395"/>
                <a:gd name="connsiteX1" fmla="*/ 1117422 w 3098090"/>
                <a:gd name="connsiteY1" fmla="*/ 0 h 3259395"/>
                <a:gd name="connsiteX2" fmla="*/ 3098090 w 3098090"/>
                <a:gd name="connsiteY2" fmla="*/ 19878 h 3259395"/>
                <a:gd name="connsiteX3" fmla="*/ 2060179 w 3098090"/>
                <a:gd name="connsiteY3" fmla="*/ 3259395 h 3259395"/>
                <a:gd name="connsiteX4" fmla="*/ 0 w 3098090"/>
                <a:gd name="connsiteY4" fmla="*/ 3219331 h 3259395"/>
                <a:gd name="connsiteX0" fmla="*/ 0 w 3197481"/>
                <a:gd name="connsiteY0" fmla="*/ 3219331 h 3259395"/>
                <a:gd name="connsiteX1" fmla="*/ 1117422 w 3197481"/>
                <a:gd name="connsiteY1" fmla="*/ 0 h 3259395"/>
                <a:gd name="connsiteX2" fmla="*/ 3197481 w 3197481"/>
                <a:gd name="connsiteY2" fmla="*/ 40062 h 3259395"/>
                <a:gd name="connsiteX3" fmla="*/ 2060179 w 3197481"/>
                <a:gd name="connsiteY3" fmla="*/ 3259395 h 3259395"/>
                <a:gd name="connsiteX4" fmla="*/ 0 w 3197481"/>
                <a:gd name="connsiteY4" fmla="*/ 3219331 h 3259395"/>
                <a:gd name="connsiteX0" fmla="*/ 0 w 3217360"/>
                <a:gd name="connsiteY0" fmla="*/ 3219331 h 3259395"/>
                <a:gd name="connsiteX1" fmla="*/ 1117422 w 3217360"/>
                <a:gd name="connsiteY1" fmla="*/ 0 h 3259395"/>
                <a:gd name="connsiteX2" fmla="*/ 3217360 w 3217360"/>
                <a:gd name="connsiteY2" fmla="*/ 40062 h 3259395"/>
                <a:gd name="connsiteX3" fmla="*/ 2060179 w 3217360"/>
                <a:gd name="connsiteY3" fmla="*/ 3259395 h 3259395"/>
                <a:gd name="connsiteX4" fmla="*/ 0 w 3217360"/>
                <a:gd name="connsiteY4" fmla="*/ 3219331 h 3259395"/>
                <a:gd name="connsiteX0" fmla="*/ 0 w 3217360"/>
                <a:gd name="connsiteY0" fmla="*/ 3219637 h 3259701"/>
                <a:gd name="connsiteX1" fmla="*/ 1117422 w 3217360"/>
                <a:gd name="connsiteY1" fmla="*/ 306 h 3259701"/>
                <a:gd name="connsiteX2" fmla="*/ 3217360 w 3217360"/>
                <a:gd name="connsiteY2" fmla="*/ 0 h 3259701"/>
                <a:gd name="connsiteX3" fmla="*/ 2060179 w 3217360"/>
                <a:gd name="connsiteY3" fmla="*/ 3259701 h 3259701"/>
                <a:gd name="connsiteX4" fmla="*/ 0 w 3217360"/>
                <a:gd name="connsiteY4" fmla="*/ 3219637 h 3259701"/>
                <a:gd name="connsiteX0" fmla="*/ 0 w 3217360"/>
                <a:gd name="connsiteY0" fmla="*/ 3219637 h 3300068"/>
                <a:gd name="connsiteX1" fmla="*/ 1117422 w 3217360"/>
                <a:gd name="connsiteY1" fmla="*/ 306 h 3300068"/>
                <a:gd name="connsiteX2" fmla="*/ 3217360 w 3217360"/>
                <a:gd name="connsiteY2" fmla="*/ 0 h 3300068"/>
                <a:gd name="connsiteX3" fmla="*/ 2716162 w 3217360"/>
                <a:gd name="connsiteY3" fmla="*/ 3300068 h 3300068"/>
                <a:gd name="connsiteX4" fmla="*/ 0 w 3217360"/>
                <a:gd name="connsiteY4" fmla="*/ 3219637 h 3300068"/>
                <a:gd name="connsiteX0" fmla="*/ 0 w 2716162"/>
                <a:gd name="connsiteY0" fmla="*/ 3219637 h 3300068"/>
                <a:gd name="connsiteX1" fmla="*/ 1117422 w 2716162"/>
                <a:gd name="connsiteY1" fmla="*/ 306 h 3300068"/>
                <a:gd name="connsiteX2" fmla="*/ 2163812 w 2716162"/>
                <a:gd name="connsiteY2" fmla="*/ 0 h 3300068"/>
                <a:gd name="connsiteX3" fmla="*/ 2716162 w 2716162"/>
                <a:gd name="connsiteY3" fmla="*/ 3300068 h 3300068"/>
                <a:gd name="connsiteX4" fmla="*/ 0 w 2716162"/>
                <a:gd name="connsiteY4" fmla="*/ 3219637 h 3300068"/>
                <a:gd name="connsiteX0" fmla="*/ 0 w 2740281"/>
                <a:gd name="connsiteY0" fmla="*/ 3219331 h 3299762"/>
                <a:gd name="connsiteX1" fmla="*/ 1117422 w 2740281"/>
                <a:gd name="connsiteY1" fmla="*/ 0 h 3299762"/>
                <a:gd name="connsiteX2" fmla="*/ 2740281 w 2740281"/>
                <a:gd name="connsiteY2" fmla="*/ 19878 h 3299762"/>
                <a:gd name="connsiteX3" fmla="*/ 2716162 w 2740281"/>
                <a:gd name="connsiteY3" fmla="*/ 3299762 h 3299762"/>
                <a:gd name="connsiteX4" fmla="*/ 0 w 2740281"/>
                <a:gd name="connsiteY4" fmla="*/ 3219331 h 3299762"/>
                <a:gd name="connsiteX0" fmla="*/ 0 w 2755918"/>
                <a:gd name="connsiteY0" fmla="*/ 3219331 h 3239210"/>
                <a:gd name="connsiteX1" fmla="*/ 1117422 w 2755918"/>
                <a:gd name="connsiteY1" fmla="*/ 0 h 3239210"/>
                <a:gd name="connsiteX2" fmla="*/ 2740281 w 2755918"/>
                <a:gd name="connsiteY2" fmla="*/ 19878 h 3239210"/>
                <a:gd name="connsiteX3" fmla="*/ 2755918 w 2755918"/>
                <a:gd name="connsiteY3" fmla="*/ 3239210 h 3239210"/>
                <a:gd name="connsiteX4" fmla="*/ 0 w 2755918"/>
                <a:gd name="connsiteY4" fmla="*/ 3219331 h 3239210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40281 w 2775797"/>
                <a:gd name="connsiteY2" fmla="*/ 19878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  <a:gd name="connsiteX0" fmla="*/ 0 w 2775797"/>
                <a:gd name="connsiteY0" fmla="*/ 3219331 h 3219331"/>
                <a:gd name="connsiteX1" fmla="*/ 1117422 w 2775797"/>
                <a:gd name="connsiteY1" fmla="*/ 0 h 3219331"/>
                <a:gd name="connsiteX2" fmla="*/ 2753728 w 2775797"/>
                <a:gd name="connsiteY2" fmla="*/ 6224 h 3219331"/>
                <a:gd name="connsiteX3" fmla="*/ 2775797 w 2775797"/>
                <a:gd name="connsiteY3" fmla="*/ 3219026 h 3219331"/>
                <a:gd name="connsiteX4" fmla="*/ 0 w 2775797"/>
                <a:gd name="connsiteY4" fmla="*/ 3219331 h 3219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797" h="3219331">
                  <a:moveTo>
                    <a:pt x="0" y="3219331"/>
                  </a:moveTo>
                  <a:lnTo>
                    <a:pt x="1117422" y="0"/>
                  </a:lnTo>
                  <a:lnTo>
                    <a:pt x="2753728" y="6224"/>
                  </a:lnTo>
                  <a:cubicBezTo>
                    <a:pt x="2758940" y="1079335"/>
                    <a:pt x="2770585" y="2145915"/>
                    <a:pt x="2775797" y="3219026"/>
                  </a:cubicBezTo>
                  <a:lnTo>
                    <a:pt x="0" y="321933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8" name="Freeform: Shape 10"/>
            <p:cNvSpPr/>
            <p:nvPr/>
          </p:nvSpPr>
          <p:spPr>
            <a:xfrm>
              <a:off x="2971800" y="-19050"/>
              <a:ext cx="5496153" cy="5181601"/>
            </a:xfrm>
            <a:custGeom>
              <a:avLst/>
              <a:gdLst>
                <a:gd name="connsiteX0" fmla="*/ 3819395 w 13493063"/>
                <a:gd name="connsiteY0" fmla="*/ 0 h 11245113"/>
                <a:gd name="connsiteX1" fmla="*/ 8499935 w 13493063"/>
                <a:gd name="connsiteY1" fmla="*/ 0 h 11245113"/>
                <a:gd name="connsiteX2" fmla="*/ 8812524 w 13493063"/>
                <a:gd name="connsiteY2" fmla="*/ 0 h 11245113"/>
                <a:gd name="connsiteX3" fmla="*/ 13493063 w 13493063"/>
                <a:gd name="connsiteY3" fmla="*/ 0 h 11245113"/>
                <a:gd name="connsiteX4" fmla="*/ 9553762 w 13493063"/>
                <a:gd name="connsiteY4" fmla="*/ 11245113 h 11245113"/>
                <a:gd name="connsiteX5" fmla="*/ 7275787 w 13493063"/>
                <a:gd name="connsiteY5" fmla="*/ 11245113 h 11245113"/>
                <a:gd name="connsiteX6" fmla="*/ 6879867 w 13493063"/>
                <a:gd name="connsiteY6" fmla="*/ 11245113 h 11245113"/>
                <a:gd name="connsiteX7" fmla="*/ 4873223 w 13493063"/>
                <a:gd name="connsiteY7" fmla="*/ 11245113 h 11245113"/>
                <a:gd name="connsiteX8" fmla="*/ 4680539 w 13493063"/>
                <a:gd name="connsiteY8" fmla="*/ 11245113 h 11245113"/>
                <a:gd name="connsiteX9" fmla="*/ 2595248 w 13493063"/>
                <a:gd name="connsiteY9" fmla="*/ 11245113 h 11245113"/>
                <a:gd name="connsiteX10" fmla="*/ 2199328 w 13493063"/>
                <a:gd name="connsiteY10" fmla="*/ 11245113 h 11245113"/>
                <a:gd name="connsiteX11" fmla="*/ 0 w 13493063"/>
                <a:gd name="connsiteY11" fmla="*/ 11245113 h 11245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3063" h="11245113">
                  <a:moveTo>
                    <a:pt x="3819395" y="0"/>
                  </a:moveTo>
                  <a:lnTo>
                    <a:pt x="8499935" y="0"/>
                  </a:lnTo>
                  <a:lnTo>
                    <a:pt x="8812524" y="0"/>
                  </a:lnTo>
                  <a:lnTo>
                    <a:pt x="13493063" y="0"/>
                  </a:lnTo>
                  <a:lnTo>
                    <a:pt x="9553762" y="11245113"/>
                  </a:lnTo>
                  <a:lnTo>
                    <a:pt x="7275787" y="11245113"/>
                  </a:lnTo>
                  <a:lnTo>
                    <a:pt x="6879867" y="11245113"/>
                  </a:lnTo>
                  <a:lnTo>
                    <a:pt x="4873223" y="11245113"/>
                  </a:lnTo>
                  <a:lnTo>
                    <a:pt x="4680539" y="11245113"/>
                  </a:lnTo>
                  <a:lnTo>
                    <a:pt x="2595248" y="11245113"/>
                  </a:lnTo>
                  <a:lnTo>
                    <a:pt x="2199328" y="11245113"/>
                  </a:lnTo>
                  <a:lnTo>
                    <a:pt x="0" y="112451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4290" tIns="17145" rIns="34290" bIns="17145" rtlCol="0" anchor="ctr"/>
            <a:lstStyle/>
            <a:p>
              <a:pPr algn="ctr" defTabSz="1218600"/>
              <a:endParaRPr lang="en-US" sz="240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673600" y="4445026"/>
            <a:ext cx="7620000" cy="794063"/>
          </a:xfrm>
          <a:prstGeom prst="rect">
            <a:avLst/>
          </a:prstGeom>
          <a:noFill/>
        </p:spPr>
        <p:txBody>
          <a:bodyPr wrap="square" lIns="45718" tIns="22858" rIns="45718" bIns="22858" rtlCol="0">
            <a:spAutoFit/>
          </a:bodyPr>
          <a:lstStyle/>
          <a:p>
            <a:pPr algn="ctr" defTabSz="1218600">
              <a:lnSpc>
                <a:spcPct val="90000"/>
              </a:lnSpc>
            </a:pPr>
            <a:r>
              <a:rPr lang="tr-TR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Motives Iconic Palette</a:t>
            </a:r>
            <a: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/>
            </a:r>
            <a:br>
              <a:rPr 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</a:br>
            <a:r>
              <a:rPr lang="zh-TW" altLang="en-US" sz="2700" dirty="0">
                <a:solidFill>
                  <a:srgbClr val="1A162A"/>
                </a:solidFill>
                <a:latin typeface="Century Gothic" pitchFamily="34" charset="0"/>
                <a:ea typeface="華康儷中黑" pitchFamily="49" charset="-120"/>
                <a:cs typeface="Copperplate"/>
              </a:rPr>
              <a:t>彩妝組合</a:t>
            </a:r>
            <a:endParaRPr lang="en-US" sz="2700" dirty="0">
              <a:solidFill>
                <a:srgbClr val="1A162A"/>
              </a:solidFill>
              <a:latin typeface="Century Gothic" pitchFamily="34" charset="0"/>
              <a:ea typeface="華康儷中黑" pitchFamily="49" charset="-120"/>
              <a:cs typeface="Copperplate"/>
            </a:endParaRPr>
          </a:p>
        </p:txBody>
      </p:sp>
      <p:pic>
        <p:nvPicPr>
          <p:cNvPr id="25" name="Picture 24" descr="Screen Shot 2017-07-17 at 1.29.29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593" y="2209826"/>
            <a:ext cx="4789675" cy="1650809"/>
          </a:xfrm>
          <a:prstGeom prst="rect">
            <a:avLst/>
          </a:prstGeo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3759226" y="1193800"/>
            <a:ext cx="1374735" cy="1320800"/>
            <a:chOff x="4038600" y="514350"/>
            <a:chExt cx="1031051" cy="990600"/>
          </a:xfrm>
        </p:grpSpPr>
        <p:sp>
          <p:nvSpPr>
            <p:cNvPr id="13" name="Oval 12"/>
            <p:cNvSpPr/>
            <p:nvPr/>
          </p:nvSpPr>
          <p:spPr>
            <a:xfrm>
              <a:off x="4060634" y="514350"/>
              <a:ext cx="983692" cy="990600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600"/>
              <a:endParaRPr lang="en-US" sz="1600" dirty="0">
                <a:solidFill>
                  <a:prstClr val="whit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038600" y="766286"/>
              <a:ext cx="1031051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COMING </a:t>
              </a:r>
            </a:p>
            <a:p>
              <a:pPr algn="ctr" defTabSz="1218600"/>
              <a:r>
                <a:rPr lang="en-US" dirty="0">
                  <a:solidFill>
                    <a:prstClr val="white"/>
                  </a:solidFill>
                  <a:latin typeface="Century Gothic" panose="020B0502020202020204" pitchFamily="34" charset="0"/>
                </a:rPr>
                <a:t>SOON</a:t>
              </a:r>
            </a:p>
            <a:p>
              <a:pPr defTabSz="1218600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6146" name="Picture 2" descr="C:\Users\sidneyt\Desktop\LS2017\CS-54429 LS2017\Motives-USA-Iconic-Palette-Open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6" t="5123" r="21057" b="7904"/>
          <a:stretch/>
        </p:blipFill>
        <p:spPr bwMode="auto">
          <a:xfrm>
            <a:off x="9347200" y="177803"/>
            <a:ext cx="2844800" cy="429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372592" y="5461000"/>
            <a:ext cx="7921008" cy="1016000"/>
          </a:xfrm>
          <a:prstGeom prst="rect">
            <a:avLst/>
          </a:prstGeom>
        </p:spPr>
        <p:txBody>
          <a:bodyPr vert="horz" lIns="121853" tIns="60928" rIns="121853" bIns="6092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tabLst>
                <a:tab pos="846178" algn="l"/>
              </a:tabLst>
            </a:pP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CODE: HKPRESH17</a:t>
            </a:r>
            <a:b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UC: HK$284.00  |  SR: HK$398.00</a:t>
            </a:r>
            <a:r>
              <a:rPr lang="zh-TW" alt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  </a:t>
            </a:r>
            <a:r>
              <a:rPr lang="en-US" altLang="zh-TW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|  </a:t>
            </a:r>
            <a:r>
              <a:rPr lang="en-US" sz="2100" dirty="0">
                <a:solidFill>
                  <a:prstClr val="black"/>
                </a:solidFill>
                <a:latin typeface="Century Gothic" panose="020B0502020202020204" pitchFamily="34" charset="0"/>
              </a:rPr>
              <a:t>BV: 25</a:t>
            </a:r>
          </a:p>
        </p:txBody>
      </p:sp>
    </p:spTree>
    <p:extLst>
      <p:ext uri="{BB962C8B-B14F-4D97-AF65-F5344CB8AC3E}">
        <p14:creationId xmlns:p14="http://schemas.microsoft.com/office/powerpoint/2010/main" val="379317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alphaModFix amt="16000"/>
          </a:blip>
          <a:srcRect l="1444" t="3239" r="8897" b="19549"/>
          <a:stretch/>
        </p:blipFill>
        <p:spPr>
          <a:xfrm>
            <a:off x="0" y="10225"/>
            <a:ext cx="12192000" cy="6847776"/>
          </a:xfrm>
          <a:prstGeom prst="rect">
            <a:avLst/>
          </a:prstGeom>
        </p:spPr>
      </p:pic>
      <p:pic>
        <p:nvPicPr>
          <p:cNvPr id="20" name="Picture 19" descr="motive bg light gray.pdf"/>
          <p:cNvPicPr>
            <a:picLocks noChangeAspect="1"/>
          </p:cNvPicPr>
          <p:nvPr/>
        </p:nvPicPr>
        <p:blipFill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1600" y="770421"/>
            <a:ext cx="6908800" cy="38862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7416828" y="2209800"/>
            <a:ext cx="2200921" cy="3209329"/>
            <a:chOff x="293300" y="1056145"/>
            <a:chExt cx="2022388" cy="29489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5" r="5649" b="50519"/>
            <a:stretch/>
          </p:blipFill>
          <p:spPr>
            <a:xfrm>
              <a:off x="293300" y="1056145"/>
              <a:ext cx="2022388" cy="237970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4423" y="3580924"/>
              <a:ext cx="1719252" cy="424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Rose Wong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10051819" y="4953026"/>
            <a:ext cx="1663271" cy="492439"/>
          </a:xfrm>
          <a:prstGeom prst="rect">
            <a:avLst/>
          </a:prstGeom>
          <a:noFill/>
        </p:spPr>
        <p:txBody>
          <a:bodyPr wrap="none" lIns="121866" tIns="60933" rIns="121866" bIns="60933" rtlCol="0">
            <a:spAutoFit/>
          </a:bodyPr>
          <a:lstStyle/>
          <a:p>
            <a:pPr defTabSz="1218600"/>
            <a:r>
              <a:rPr lang="en-US" sz="2400" dirty="0">
                <a:solidFill>
                  <a:prstClr val="black"/>
                </a:solidFill>
                <a:latin typeface="Century Gothic" panose="020B0502020202020204" pitchFamily="34" charset="0"/>
              </a:rPr>
              <a:t>Pat Chan</a:t>
            </a:r>
          </a:p>
        </p:txBody>
      </p:sp>
      <p:pic>
        <p:nvPicPr>
          <p:cNvPr id="1033" name="Picture 9" descr="M:\Motives\MCTphotos\2017\Original\Pat Chan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3" t="4853" r="15137"/>
          <a:stretch/>
        </p:blipFill>
        <p:spPr bwMode="auto">
          <a:xfrm>
            <a:off x="9786508" y="2209799"/>
            <a:ext cx="2269641" cy="2610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3" name="Group 2"/>
          <p:cNvGrpSpPr/>
          <p:nvPr/>
        </p:nvGrpSpPr>
        <p:grpSpPr>
          <a:xfrm>
            <a:off x="5045749" y="2209803"/>
            <a:ext cx="2191439" cy="3204862"/>
            <a:chOff x="-1456518" y="1536134"/>
            <a:chExt cx="1762958" cy="2578233"/>
          </a:xfrm>
        </p:grpSpPr>
        <p:pic>
          <p:nvPicPr>
            <p:cNvPr id="1034" name="Picture 10" descr="M:\Motives\MCTphotos\2017\Original\ThorineMak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8" b="16597"/>
            <a:stretch/>
          </p:blipFill>
          <p:spPr bwMode="auto">
            <a:xfrm>
              <a:off x="-1456518" y="1536134"/>
              <a:ext cx="1762958" cy="20851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2" name="TextBox 21"/>
            <p:cNvSpPr txBox="1"/>
            <p:nvPr/>
          </p:nvSpPr>
          <p:spPr>
            <a:xfrm>
              <a:off x="-1371600" y="3742969"/>
              <a:ext cx="1591595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Thorine</a:t>
              </a:r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Mak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03201" y="2209801"/>
            <a:ext cx="2200923" cy="3194630"/>
            <a:chOff x="170357" y="1551675"/>
            <a:chExt cx="1770588" cy="2570002"/>
          </a:xfrm>
        </p:grpSpPr>
        <p:pic>
          <p:nvPicPr>
            <p:cNvPr id="1032" name="Picture 8" descr="M:\Motives\MCTphotos\2017\Original\MekoLun.pn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73" b="13864"/>
            <a:stretch/>
          </p:blipFill>
          <p:spPr bwMode="auto">
            <a:xfrm>
              <a:off x="170357" y="1551675"/>
              <a:ext cx="1770588" cy="207421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4" name="TextBox 23"/>
            <p:cNvSpPr txBox="1"/>
            <p:nvPr/>
          </p:nvSpPr>
          <p:spPr>
            <a:xfrm>
              <a:off x="347314" y="3750279"/>
              <a:ext cx="1307888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Meko</a:t>
              </a:r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entury Gothic" panose="020B0502020202020204" pitchFamily="34" charset="0"/>
                </a:rPr>
                <a:t>Lun</a:t>
              </a:r>
              <a:endParaRPr lang="en-US" sz="2400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25512" y="2209802"/>
            <a:ext cx="2217013" cy="3204866"/>
            <a:chOff x="9854841" y="3028950"/>
            <a:chExt cx="1783532" cy="2578236"/>
          </a:xfrm>
        </p:grpSpPr>
        <p:pic>
          <p:nvPicPr>
            <p:cNvPr id="1031" name="Picture 7" descr="M:\Motives\MCTphotos\2017\Original\MadnyNg.JP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02" b="24008"/>
            <a:stretch/>
          </p:blipFill>
          <p:spPr bwMode="auto">
            <a:xfrm>
              <a:off x="9854841" y="3028950"/>
              <a:ext cx="1783532" cy="208341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25" name="TextBox 24"/>
            <p:cNvSpPr txBox="1"/>
            <p:nvPr/>
          </p:nvSpPr>
          <p:spPr>
            <a:xfrm>
              <a:off x="10007241" y="5235788"/>
              <a:ext cx="1416213" cy="3713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8600"/>
              <a:r>
                <a:rPr lang="en-US" sz="2400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Mandy Ng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91093" y="253066"/>
            <a:ext cx="4393721" cy="1107985"/>
          </a:xfrm>
          <a:prstGeom prst="rect">
            <a:avLst/>
          </a:prstGeom>
          <a:noFill/>
        </p:spPr>
        <p:txBody>
          <a:bodyPr wrap="square" lIns="121853" tIns="60928" rIns="121853" bIns="60928" rtlCol="0">
            <a:spAutoFit/>
          </a:bodyPr>
          <a:lstStyle/>
          <a:p>
            <a:pPr defTabSz="1218600"/>
            <a:r>
              <a:rPr lang="en-US" sz="3200" b="1" i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MOTIVES®</a:t>
            </a:r>
            <a:r>
              <a:rPr lang="zh-TW" altLang="en-US" sz="3200" b="1" i="1" dirty="0">
                <a:solidFill>
                  <a:srgbClr val="E7E6E6">
                    <a:lumMod val="50000"/>
                  </a:srgbClr>
                </a:solidFill>
                <a:latin typeface="Century Gothic" panose="020B050202020202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授證訓練員</a:t>
            </a:r>
          </a:p>
          <a:p>
            <a:pPr defTabSz="1218600"/>
            <a:endParaRPr lang="en-US" sz="3200" b="1" i="1" dirty="0">
              <a:solidFill>
                <a:srgbClr val="E7E6E6">
                  <a:lumMod val="50000"/>
                </a:srgbClr>
              </a:solidFill>
              <a:latin typeface="Century Gothic" panose="020B050202020202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600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:\Convention\HK\2017\LS2017\Motives Session\Images\shutterstock_4506277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4" t="23047"/>
          <a:stretch/>
        </p:blipFill>
        <p:spPr bwMode="auto">
          <a:xfrm>
            <a:off x="0" y="0"/>
            <a:ext cx="12293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0028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:\Convention\HK\2017\LS2017\Motives Session\Images\shutterstock_3107641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1" t="12623" r="2915" b="5289"/>
          <a:stretch/>
        </p:blipFill>
        <p:spPr bwMode="auto">
          <a:xfrm>
            <a:off x="1" y="-14706"/>
            <a:ext cx="12192000" cy="728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56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5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6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7_Custom Design">
  <a:themeElements>
    <a:clrScheme name="Analysi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2498</TotalTime>
  <Words>727</Words>
  <Application>Microsoft Office PowerPoint</Application>
  <PresentationFormat>Custom</PresentationFormat>
  <Paragraphs>182</Paragraphs>
  <Slides>13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25_Custom Design</vt:lpstr>
      <vt:lpstr>26_Custom Design</vt:lpstr>
      <vt:lpstr>27_Custom Design</vt:lpstr>
      <vt:lpstr>HDOfficeLightV0</vt:lpstr>
      <vt:lpstr>10_Office Theme</vt:lpstr>
      <vt:lpstr>19_Office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Chelsie Lee</cp:lastModifiedBy>
  <cp:revision>72</cp:revision>
  <dcterms:created xsi:type="dcterms:W3CDTF">2017-02-17T21:11:56Z</dcterms:created>
  <dcterms:modified xsi:type="dcterms:W3CDTF">2017-11-08T07:33:11Z</dcterms:modified>
</cp:coreProperties>
</file>